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4708-4833-4E35-A7C6-13CC9BEC1378}" type="datetimeFigureOut">
              <a:rPr lang="en-GB"/>
              <a:pPr>
                <a:defRPr/>
              </a:pPr>
              <a:t>02/01/2015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267D4-2AD0-4E4A-A1C5-A138998A5A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41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74B90-910F-46D0-8429-33179121F4CB}" type="datetimeFigureOut">
              <a:rPr lang="en-GB"/>
              <a:pPr>
                <a:defRPr/>
              </a:pPr>
              <a:t>02/01/2015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DF9F-6ADF-42A9-A153-F32DF54847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99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14048-B2E1-4E01-A756-6AE50363DDB0}" type="datetimeFigureOut">
              <a:rPr lang="en-GB"/>
              <a:pPr>
                <a:defRPr/>
              </a:pPr>
              <a:t>02/01/2015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6E7E-D893-4EB9-AFEB-53DFB24FAE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5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29D5E-0D1D-4539-9DBF-F3B3A6B617E0}" type="datetimeFigureOut">
              <a:rPr lang="en-GB"/>
              <a:pPr>
                <a:defRPr/>
              </a:pPr>
              <a:t>02/01/2015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B68B2-0408-4D2F-9C4E-0CB5AA552F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20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900C-16A3-49F5-9DE7-1B7BBAEC3706}" type="datetimeFigureOut">
              <a:rPr lang="en-GB"/>
              <a:pPr>
                <a:defRPr/>
              </a:pPr>
              <a:t>02/01/2015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69E1-B38D-4019-BCE0-4C1FF26E43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1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B154-303E-4020-BCC3-3BD60F7A0A4A}" type="datetimeFigureOut">
              <a:rPr lang="en-GB"/>
              <a:pPr>
                <a:defRPr/>
              </a:pPr>
              <a:t>02/01/2015</a:t>
            </a:fld>
            <a:endParaRPr lang="en-GB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B59A-3C74-46F4-BAB9-E580D2BD80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14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4BA1C-2F65-4312-A10A-C504321E6606}" type="datetimeFigureOut">
              <a:rPr lang="en-GB"/>
              <a:pPr>
                <a:defRPr/>
              </a:pPr>
              <a:t>02/01/2015</a:t>
            </a:fld>
            <a:endParaRPr lang="en-GB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35E2-332C-44F9-B010-466D6987BA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56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67E9-AF33-40B9-A85D-48B57FA8FAC0}" type="datetimeFigureOut">
              <a:rPr lang="en-GB"/>
              <a:pPr>
                <a:defRPr/>
              </a:pPr>
              <a:t>02/01/2015</a:t>
            </a:fld>
            <a:endParaRPr lang="en-GB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CD2A2-C92B-4B88-97F1-20E209E538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6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49EB3-C87E-406C-9BA8-E59FE309F4C3}" type="datetimeFigureOut">
              <a:rPr lang="en-GB"/>
              <a:pPr>
                <a:defRPr/>
              </a:pPr>
              <a:t>02/01/2015</a:t>
            </a:fld>
            <a:endParaRPr lang="en-GB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F41C1-F8A9-4BAA-9A74-1D94B6ADE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92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12E2-A4DD-435E-9884-26A4AE95484D}" type="datetimeFigureOut">
              <a:rPr lang="en-GB"/>
              <a:pPr>
                <a:defRPr/>
              </a:pPr>
              <a:t>02/01/2015</a:t>
            </a:fld>
            <a:endParaRPr lang="en-GB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62326-A7A2-4708-8A19-103BF6D28C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21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E907-ACDC-4F16-8B25-4EFECB5FDD75}" type="datetimeFigureOut">
              <a:rPr lang="en-GB"/>
              <a:pPr>
                <a:defRPr/>
              </a:pPr>
              <a:t>02/01/2015</a:t>
            </a:fld>
            <a:endParaRPr lang="en-GB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17A7-34DC-44A1-86BC-86FC93A19B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1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Uredite stil naslova matrice</a:t>
            </a:r>
            <a:endParaRPr lang="en-GB" altLang="en-US" smtClean="0"/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Uredite stilove teksta matrice</a:t>
            </a:r>
          </a:p>
          <a:p>
            <a:pPr lvl="1"/>
            <a:r>
              <a:rPr lang="hr-HR" altLang="en-US" smtClean="0"/>
              <a:t>Druga razina</a:t>
            </a:r>
          </a:p>
          <a:p>
            <a:pPr lvl="2"/>
            <a:r>
              <a:rPr lang="hr-HR" altLang="en-US" smtClean="0"/>
              <a:t>Treća razina</a:t>
            </a:r>
          </a:p>
          <a:p>
            <a:pPr lvl="3"/>
            <a:r>
              <a:rPr lang="hr-HR" altLang="en-US" smtClean="0"/>
              <a:t>Četvrta razina</a:t>
            </a:r>
          </a:p>
          <a:p>
            <a:pPr lvl="4"/>
            <a:r>
              <a:rPr lang="hr-HR" altLang="en-US" smtClean="0"/>
              <a:t>Peta razina</a:t>
            </a:r>
            <a:endParaRPr lang="en-GB" altLang="en-US" smtClean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D03B08-7C13-41AD-9A19-3D8E85E7936E}" type="datetimeFigureOut">
              <a:rPr lang="en-GB"/>
              <a:pPr>
                <a:defRPr/>
              </a:pPr>
              <a:t>02/01/2015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7860E-2E2A-4BAC-B6CC-F67F3967F9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altLang="en-US" b="1" smtClean="0">
                <a:solidFill>
                  <a:srgbClr val="FF0000"/>
                </a:solidFill>
              </a:rPr>
              <a:t>U GRADSKOM KAZALIŠTU LUTAKA</a:t>
            </a:r>
            <a:endParaRPr lang="en-GB" altLang="en-US" b="1" smtClean="0">
              <a:solidFill>
                <a:srgbClr val="FF0000"/>
              </a:solidFill>
            </a:endParaRPr>
          </a:p>
        </p:txBody>
      </p:sp>
      <p:sp>
        <p:nvSpPr>
          <p:cNvPr id="2051" name="TekstniOkvir 3"/>
          <p:cNvSpPr txBox="1">
            <a:spLocks noChangeArrowheads="1"/>
          </p:cNvSpPr>
          <p:nvPr/>
        </p:nvSpPr>
        <p:spPr bwMode="auto">
          <a:xfrm>
            <a:off x="2339975" y="6246813"/>
            <a:ext cx="6643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 b="1"/>
              <a:t>Učenici prvih i trećih razreda pogledali su predstavu Doktor Dolittle</a:t>
            </a:r>
            <a:r>
              <a:rPr lang="hr-HR" altLang="en-US" sz="1800"/>
              <a:t>.</a:t>
            </a: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567" y="141292"/>
            <a:ext cx="4384069" cy="3288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64" y="214772"/>
            <a:ext cx="4403915" cy="330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17708"/>
            <a:ext cx="4403915" cy="330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85" y="3429344"/>
            <a:ext cx="4403915" cy="330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26" y="199468"/>
            <a:ext cx="4207571" cy="3155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570480"/>
            <a:ext cx="4111120" cy="3083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83692"/>
            <a:ext cx="4111120" cy="3083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567032"/>
            <a:ext cx="4111120" cy="3083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23"/>
          <a:stretch/>
        </p:blipFill>
        <p:spPr>
          <a:xfrm>
            <a:off x="3923928" y="3683000"/>
            <a:ext cx="4986936" cy="2987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8641"/>
            <a:ext cx="4992554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20688"/>
            <a:ext cx="7659695" cy="5744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4339" name="TekstniOkvir 4"/>
          <p:cNvSpPr txBox="1">
            <a:spLocks noChangeArrowheads="1"/>
          </p:cNvSpPr>
          <p:nvPr/>
        </p:nvSpPr>
        <p:spPr bwMode="auto">
          <a:xfrm>
            <a:off x="3924300" y="765175"/>
            <a:ext cx="3124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en-US" sz="2800" b="1">
                <a:solidFill>
                  <a:srgbClr val="FF0000"/>
                </a:solidFill>
              </a:rPr>
              <a:t>…a onda, stigao je…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13882"/>
            <a:ext cx="4211893" cy="315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20232"/>
            <a:ext cx="4211893" cy="315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474" y="260648"/>
            <a:ext cx="4211893" cy="315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939" y="3544640"/>
            <a:ext cx="4211893" cy="315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64" y="569816"/>
            <a:ext cx="3816424" cy="2862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644280"/>
            <a:ext cx="393643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524812"/>
            <a:ext cx="393643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784" y="3623940"/>
            <a:ext cx="393643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39467"/>
            <a:ext cx="3816424" cy="2862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681028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511" y="548680"/>
            <a:ext cx="393643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400" y="3681028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48680"/>
            <a:ext cx="7899721" cy="5924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620688"/>
            <a:ext cx="7628665" cy="5721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9459" name="TekstniOkvir 4"/>
          <p:cNvSpPr txBox="1">
            <a:spLocks noChangeArrowheads="1"/>
          </p:cNvSpPr>
          <p:nvPr/>
        </p:nvSpPr>
        <p:spPr bwMode="auto">
          <a:xfrm>
            <a:off x="3635375" y="1412875"/>
            <a:ext cx="325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en-US" sz="2800" b="1">
                <a:solidFill>
                  <a:srgbClr val="FF0000"/>
                </a:solidFill>
              </a:rPr>
              <a:t>Bilo nam je supeeer!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  <p:sp>
        <p:nvSpPr>
          <p:cNvPr id="19460" name="TekstniOkvir 5"/>
          <p:cNvSpPr txBox="1">
            <a:spLocks noChangeArrowheads="1"/>
          </p:cNvSpPr>
          <p:nvPr/>
        </p:nvSpPr>
        <p:spPr bwMode="auto">
          <a:xfrm>
            <a:off x="5076825" y="6453188"/>
            <a:ext cx="2700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en-US" b="1">
                <a:solidFill>
                  <a:srgbClr val="FF0000"/>
                </a:solidFill>
              </a:rPr>
              <a:t>Pripremila učiteljica Vesna</a:t>
            </a:r>
            <a:endParaRPr lang="en-GB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196752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764704"/>
            <a:ext cx="7635693" cy="5726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419669" cy="5564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92696"/>
            <a:ext cx="7587687" cy="5690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9" y="669424"/>
            <a:ext cx="7275652" cy="5456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3" y="561412"/>
            <a:ext cx="7419668" cy="5564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76672"/>
            <a:ext cx="8091743" cy="6068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30</Words>
  <Application>Microsoft Office PowerPoint</Application>
  <PresentationFormat>Prikaz na zaslonu (4:3)</PresentationFormat>
  <Paragraphs>5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1" baseType="lpstr">
      <vt:lpstr>Calibri</vt:lpstr>
      <vt:lpstr>Arial</vt:lpstr>
      <vt:lpstr>Tema sustava Office</vt:lpstr>
      <vt:lpstr>U GRADSKOM KAZALIŠTU LUTAKA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</dc:title>
  <dc:creator>Vesna</dc:creator>
  <cp:lastModifiedBy>Vesna</cp:lastModifiedBy>
  <cp:revision>25</cp:revision>
  <dcterms:created xsi:type="dcterms:W3CDTF">2015-01-02T16:09:50Z</dcterms:created>
  <dcterms:modified xsi:type="dcterms:W3CDTF">2015-01-02T17:33:59Z</dcterms:modified>
</cp:coreProperties>
</file>