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9764-252F-430C-B757-61DC90F6D716}" type="datetimeFigureOut">
              <a:rPr lang="hr-HR" smtClean="0"/>
              <a:t>9.11.2015.</a:t>
            </a:fld>
            <a:endParaRPr lang="hr-H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540DD8-344C-4EC0-BE1E-92476A4A7F1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9764-252F-430C-B757-61DC90F6D716}" type="datetimeFigureOut">
              <a:rPr lang="hr-HR" smtClean="0"/>
              <a:t>9.11.2015.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0DD8-344C-4EC0-BE1E-92476A4A7F1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9764-252F-430C-B757-61DC90F6D716}" type="datetimeFigureOut">
              <a:rPr lang="hr-HR" smtClean="0"/>
              <a:t>9.11.2015.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0DD8-344C-4EC0-BE1E-92476A4A7F1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9764-252F-430C-B757-61DC90F6D716}" type="datetimeFigureOut">
              <a:rPr lang="hr-HR" smtClean="0"/>
              <a:t>9.11.2015.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540DD8-344C-4EC0-BE1E-92476A4A7F1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9764-252F-430C-B757-61DC90F6D716}" type="datetimeFigureOut">
              <a:rPr lang="hr-HR" smtClean="0"/>
              <a:t>9.11.2015.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0DD8-344C-4EC0-BE1E-92476A4A7F19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9764-252F-430C-B757-61DC90F6D716}" type="datetimeFigureOut">
              <a:rPr lang="hr-HR" smtClean="0"/>
              <a:t>9.11.2015.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0DD8-344C-4EC0-BE1E-92476A4A7F1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9764-252F-430C-B757-61DC90F6D716}" type="datetimeFigureOut">
              <a:rPr lang="hr-HR" smtClean="0"/>
              <a:t>9.11.2015.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8540DD8-344C-4EC0-BE1E-92476A4A7F19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9764-252F-430C-B757-61DC90F6D716}" type="datetimeFigureOut">
              <a:rPr lang="hr-HR" smtClean="0"/>
              <a:t>9.11.2015.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0DD8-344C-4EC0-BE1E-92476A4A7F1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9764-252F-430C-B757-61DC90F6D716}" type="datetimeFigureOut">
              <a:rPr lang="hr-HR" smtClean="0"/>
              <a:t>9.11.2015.</a:t>
            </a:fld>
            <a:endParaRPr lang="hr-H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0DD8-344C-4EC0-BE1E-92476A4A7F1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9764-252F-430C-B757-61DC90F6D716}" type="datetimeFigureOut">
              <a:rPr lang="hr-HR" smtClean="0"/>
              <a:t>9.11.2015.</a:t>
            </a:fld>
            <a:endParaRPr lang="hr-H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0DD8-344C-4EC0-BE1E-92476A4A7F1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9764-252F-430C-B757-61DC90F6D716}" type="datetimeFigureOut">
              <a:rPr lang="hr-HR" smtClean="0"/>
              <a:t>9.11.2015.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0DD8-344C-4EC0-BE1E-92476A4A7F19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6B9764-252F-430C-B757-61DC90F6D716}" type="datetimeFigureOut">
              <a:rPr lang="hr-HR" smtClean="0"/>
              <a:t>9.11.2015.</a:t>
            </a:fld>
            <a:endParaRPr lang="hr-H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540DD8-344C-4EC0-BE1E-92476A4A7F19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28600" y="1052736"/>
            <a:ext cx="8458200" cy="1222375"/>
          </a:xfrm>
        </p:spPr>
        <p:txBody>
          <a:bodyPr/>
          <a:lstStyle/>
          <a:p>
            <a:r>
              <a:rPr lang="hr-HR" dirty="0" smtClean="0"/>
              <a:t>                   DAN  KRUHA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196752"/>
            <a:ext cx="3096344" cy="4128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914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28" y="1196752"/>
            <a:ext cx="2592288" cy="3456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1442393"/>
            <a:ext cx="5952661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07504" y="5445224"/>
            <a:ext cx="30732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accent2">
                    <a:lumMod val="50000"/>
                  </a:schemeClr>
                </a:solidFill>
              </a:rPr>
              <a:t>…s profesoricom</a:t>
            </a:r>
          </a:p>
          <a:p>
            <a:r>
              <a:rPr lang="hr-HR" b="1" dirty="0" smtClean="0">
                <a:solidFill>
                  <a:schemeClr val="accent2">
                    <a:lumMod val="50000"/>
                  </a:schemeClr>
                </a:solidFill>
              </a:rPr>
              <a:t> Anitom-Stupac Butorac</a:t>
            </a:r>
          </a:p>
          <a:p>
            <a:r>
              <a:rPr lang="hr-HR" b="1" dirty="0" smtClean="0">
                <a:solidFill>
                  <a:schemeClr val="accent2">
                    <a:lumMod val="50000"/>
                  </a:schemeClr>
                </a:solidFill>
              </a:rPr>
              <a:t> sve je lako pjevati.</a:t>
            </a:r>
            <a:endParaRPr lang="hr-HR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6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268760"/>
            <a:ext cx="4722000" cy="354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568" y="2060848"/>
            <a:ext cx="3096344" cy="4128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70744" y="5589240"/>
            <a:ext cx="459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Svi učenici naše škole su sudjelovali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304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U </a:t>
            </a:r>
            <a:r>
              <a:rPr lang="hr-HR" b="1" dirty="0"/>
              <a:t>školskom holu održan je prigodni kratki program kojim se ukazalo na važnost zahvalnosti i solidarnosti nakon kojeg je uslijedio blagoslov vlč. Nikice Jurića. Nakon blagoslova učenici su većinu krušnih proizvoda donirali riječkoj Pučkoj kuhinji.</a:t>
            </a:r>
          </a:p>
        </p:txBody>
      </p:sp>
    </p:spTree>
    <p:extLst>
      <p:ext uri="{BB962C8B-B14F-4D97-AF65-F5344CB8AC3E}">
        <p14:creationId xmlns:p14="http://schemas.microsoft.com/office/powerpoint/2010/main" val="14441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620688"/>
            <a:ext cx="3672408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292763"/>
            <a:ext cx="3744416" cy="49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61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864443"/>
            <a:ext cx="3168352" cy="4224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1268760"/>
            <a:ext cx="3672408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251365" y="6300028"/>
            <a:ext cx="3919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accent2">
                    <a:lumMod val="50000"/>
                  </a:schemeClr>
                </a:solidFill>
              </a:rPr>
              <a:t> Na Drenovi, 16. listopada 2015</a:t>
            </a:r>
            <a:r>
              <a:rPr lang="hr-HR" b="1" dirty="0" smtClean="0"/>
              <a:t>.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34355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86800" cy="4525963"/>
          </a:xfrm>
        </p:spPr>
        <p:txBody>
          <a:bodyPr>
            <a:normAutofit fontScale="92500" lnSpcReduction="10000"/>
          </a:bodyPr>
          <a:lstStyle/>
          <a:p>
            <a:pPr lvl="0" fontAlgn="base"/>
            <a:r>
              <a:rPr lang="hr-H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Dani kruha – dani zahvalnosti za plodove zemlje – obilježavaju se svake godine tijekom listopada u dječjim vrtićima, osnovnim i srednjim školama, učeničkim domovima, ustanovama za odgoj i obrazovanje djece s teškoćama u </a:t>
            </a:r>
            <a:r>
              <a:rPr lang="hr-H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razvoju. Svečanostima </a:t>
            </a:r>
            <a:r>
              <a:rPr lang="hr-H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Dana kruha, uz molitvu, blagoslov i simbolično blagovanje kruha zahvaljujemo </a:t>
            </a:r>
            <a:r>
              <a:rPr lang="hr-H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na </a:t>
            </a:r>
            <a:r>
              <a:rPr lang="hr-H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svim plodovima, radostima, uspjesima i darovima kojima smo tijekom godine </a:t>
            </a:r>
            <a:r>
              <a:rPr lang="hr-H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bili </a:t>
            </a:r>
            <a:r>
              <a:rPr lang="hr-H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podareni.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1286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836712"/>
            <a:ext cx="4221707" cy="5628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04048" y="4797152"/>
            <a:ext cx="39934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accent2">
                    <a:lumMod val="50000"/>
                  </a:schemeClr>
                </a:solidFill>
              </a:rPr>
              <a:t>… i naše male ruke pomogle </a:t>
            </a:r>
          </a:p>
          <a:p>
            <a:r>
              <a:rPr lang="hr-HR" b="1" dirty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hr-HR" b="1" dirty="0" smtClean="0">
                <a:solidFill>
                  <a:schemeClr val="accent2">
                    <a:lumMod val="50000"/>
                  </a:schemeClr>
                </a:solidFill>
              </a:rPr>
              <a:t>u u obilježavanju Dana kruha. </a:t>
            </a:r>
          </a:p>
          <a:p>
            <a:r>
              <a:rPr lang="hr-HR" b="1" dirty="0" smtClean="0">
                <a:solidFill>
                  <a:schemeClr val="accent2">
                    <a:lumMod val="50000"/>
                  </a:schemeClr>
                </a:solidFill>
              </a:rPr>
              <a:t>Tu su i naši roditelji, bake…</a:t>
            </a:r>
          </a:p>
          <a:p>
            <a:r>
              <a:rPr lang="hr-HR" b="1" dirty="0" smtClean="0">
                <a:solidFill>
                  <a:schemeClr val="accent2">
                    <a:lumMod val="50000"/>
                  </a:schemeClr>
                </a:solidFill>
              </a:rPr>
              <a:t> kojima se zahvaljujemo.</a:t>
            </a:r>
            <a:endParaRPr lang="hr-HR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hr-HR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r-HR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hr-HR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8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620688"/>
            <a:ext cx="2661229" cy="1995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32656"/>
            <a:ext cx="210623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788" y="2924944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148" y="3429000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306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04664"/>
            <a:ext cx="3618402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313452"/>
            <a:ext cx="3888432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109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7" y="545282"/>
            <a:ext cx="4680520" cy="3510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677" y="1700808"/>
            <a:ext cx="3672408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368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124744"/>
            <a:ext cx="4122458" cy="5496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44008" y="5157192"/>
            <a:ext cx="4047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accent2">
                    <a:lumMod val="50000"/>
                  </a:schemeClr>
                </a:solidFill>
              </a:rPr>
              <a:t>…lijepi su za gledati, a tek kako </a:t>
            </a:r>
          </a:p>
          <a:p>
            <a:r>
              <a:rPr lang="hr-HR" b="1" dirty="0" smtClean="0">
                <a:solidFill>
                  <a:schemeClr val="accent2">
                    <a:lumMod val="50000"/>
                  </a:schemeClr>
                </a:solidFill>
              </a:rPr>
              <a:t>su bili ukusni…</a:t>
            </a:r>
            <a:endParaRPr lang="hr-HR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5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268760"/>
            <a:ext cx="3395510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772816"/>
            <a:ext cx="3597864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753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196752"/>
            <a:ext cx="6034616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3968" y="5877272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accent2">
                    <a:lumMod val="50000"/>
                  </a:schemeClr>
                </a:solidFill>
              </a:rPr>
              <a:t>Naše </a:t>
            </a:r>
            <a:r>
              <a:rPr lang="hr-HR" b="1" dirty="0" smtClean="0">
                <a:solidFill>
                  <a:schemeClr val="accent2">
                    <a:lumMod val="50000"/>
                  </a:schemeClr>
                </a:solidFill>
              </a:rPr>
              <a:t>djevojčice i dječaci </a:t>
            </a:r>
            <a:r>
              <a:rPr lang="hr-HR" b="1" dirty="0" smtClean="0">
                <a:solidFill>
                  <a:schemeClr val="accent2">
                    <a:lumMod val="50000"/>
                  </a:schemeClr>
                </a:solidFill>
              </a:rPr>
              <a:t>su </a:t>
            </a:r>
            <a:r>
              <a:rPr lang="hr-HR" b="1" dirty="0" smtClean="0">
                <a:solidFill>
                  <a:schemeClr val="accent2">
                    <a:lumMod val="50000"/>
                  </a:schemeClr>
                </a:solidFill>
              </a:rPr>
              <a:t>pjevali.</a:t>
            </a:r>
            <a:endParaRPr lang="hr-HR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2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88</TotalTime>
  <Words>182</Words>
  <Application>Microsoft Office PowerPoint</Application>
  <PresentationFormat>On-screen Show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Trek</vt:lpstr>
      <vt:lpstr>                   DAN  KRUHA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DAN  KRUHA</dc:title>
  <dc:creator>vbozinovic</dc:creator>
  <cp:lastModifiedBy>vbozinovic</cp:lastModifiedBy>
  <cp:revision>25</cp:revision>
  <dcterms:created xsi:type="dcterms:W3CDTF">2015-10-27T16:20:47Z</dcterms:created>
  <dcterms:modified xsi:type="dcterms:W3CDTF">2015-11-09T16:46:23Z</dcterms:modified>
</cp:coreProperties>
</file>