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6" r:id="rId6"/>
    <p:sldId id="260" r:id="rId7"/>
    <p:sldId id="262" r:id="rId8"/>
    <p:sldId id="263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FDB-9DDC-42E9-818C-D58C4FB91440}" type="datetimeFigureOut">
              <a:rPr lang="hr-HR" smtClean="0"/>
              <a:t>7.6.2016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1FB0-3DCE-4D38-817D-4E7933C108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FDB-9DDC-42E9-818C-D58C4FB91440}" type="datetimeFigureOut">
              <a:rPr lang="hr-HR" smtClean="0"/>
              <a:t>7.6.2016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1FB0-3DCE-4D38-817D-4E7933C108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FDB-9DDC-42E9-818C-D58C4FB91440}" type="datetimeFigureOut">
              <a:rPr lang="hr-HR" smtClean="0"/>
              <a:t>7.6.2016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1FB0-3DCE-4D38-817D-4E7933C108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FDB-9DDC-42E9-818C-D58C4FB91440}" type="datetimeFigureOut">
              <a:rPr lang="hr-HR" smtClean="0"/>
              <a:t>7.6.2016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1FB0-3DCE-4D38-817D-4E7933C108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FDB-9DDC-42E9-818C-D58C4FB91440}" type="datetimeFigureOut">
              <a:rPr lang="hr-HR" smtClean="0"/>
              <a:t>7.6.2016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1FB0-3DCE-4D38-817D-4E7933C108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FDB-9DDC-42E9-818C-D58C4FB91440}" type="datetimeFigureOut">
              <a:rPr lang="hr-HR" smtClean="0"/>
              <a:t>7.6.2016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1FB0-3DCE-4D38-817D-4E7933C10822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FDB-9DDC-42E9-818C-D58C4FB91440}" type="datetimeFigureOut">
              <a:rPr lang="hr-HR" smtClean="0"/>
              <a:t>7.6.2016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1FB0-3DCE-4D38-817D-4E7933C108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FDB-9DDC-42E9-818C-D58C4FB91440}" type="datetimeFigureOut">
              <a:rPr lang="hr-HR" smtClean="0"/>
              <a:t>7.6.2016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1FB0-3DCE-4D38-817D-4E7933C108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FDB-9DDC-42E9-818C-D58C4FB91440}" type="datetimeFigureOut">
              <a:rPr lang="hr-HR" smtClean="0"/>
              <a:t>7.6.2016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1FB0-3DCE-4D38-817D-4E7933C108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FDB-9DDC-42E9-818C-D58C4FB91440}" type="datetimeFigureOut">
              <a:rPr lang="hr-HR" smtClean="0"/>
              <a:t>7.6.2016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C1FB0-3DCE-4D38-817D-4E7933C108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FDB-9DDC-42E9-818C-D58C4FB91440}" type="datetimeFigureOut">
              <a:rPr lang="hr-HR" smtClean="0"/>
              <a:t>7.6.2016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1FB0-3DCE-4D38-817D-4E7933C108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D56FDB-9DDC-42E9-818C-D58C4FB91440}" type="datetimeFigureOut">
              <a:rPr lang="hr-HR" smtClean="0"/>
              <a:t>7.6.2016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77C1FB0-3DCE-4D38-817D-4E7933C1082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4.wdp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6.wdp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114260">
            <a:off x="236165" y="1300457"/>
            <a:ext cx="5648623" cy="1204306"/>
          </a:xfrm>
        </p:spPr>
        <p:txBody>
          <a:bodyPr>
            <a:normAutofit/>
          </a:bodyPr>
          <a:lstStyle/>
          <a:p>
            <a:r>
              <a:rPr lang="hr-HR" sz="6000" dirty="0" smtClean="0"/>
              <a:t>NAŠI IGROKAZI</a:t>
            </a:r>
            <a:endParaRPr lang="hr-HR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2939819" cy="2204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16832"/>
            <a:ext cx="2939818" cy="2204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29" y="4424612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0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8" r="4974" b="23909"/>
          <a:stretch/>
        </p:blipFill>
        <p:spPr>
          <a:xfrm>
            <a:off x="323528" y="836712"/>
            <a:ext cx="8382004" cy="5328592"/>
          </a:xfrm>
        </p:spPr>
      </p:pic>
    </p:spTree>
    <p:extLst>
      <p:ext uri="{BB962C8B-B14F-4D97-AF65-F5344CB8AC3E}">
        <p14:creationId xmlns:p14="http://schemas.microsoft.com/office/powerpoint/2010/main" val="33813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7906517" cy="5929888"/>
          </a:xfrm>
        </p:spPr>
      </p:pic>
    </p:spTree>
    <p:extLst>
      <p:ext uri="{BB962C8B-B14F-4D97-AF65-F5344CB8AC3E}">
        <p14:creationId xmlns:p14="http://schemas.microsoft.com/office/powerpoint/2010/main" val="7766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838"/>
          </a:xfrm>
        </p:spPr>
      </p:pic>
      <p:sp>
        <p:nvSpPr>
          <p:cNvPr id="5" name="TextBox 4"/>
          <p:cNvSpPr txBox="1"/>
          <p:nvPr/>
        </p:nvSpPr>
        <p:spPr>
          <a:xfrm>
            <a:off x="5076056" y="5661248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FF00"/>
                </a:solidFill>
              </a:rPr>
              <a:t>Pripremile Ema i Lena </a:t>
            </a:r>
          </a:p>
          <a:p>
            <a:r>
              <a:rPr lang="hr-HR" sz="3200" dirty="0" smtClean="0">
                <a:solidFill>
                  <a:srgbClr val="00FF00"/>
                </a:solidFill>
              </a:rPr>
              <a:t>Svibanj i lipanj 2016.</a:t>
            </a:r>
            <a:endParaRPr lang="hr-HR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7520940" cy="1104236"/>
          </a:xfrm>
        </p:spPr>
        <p:txBody>
          <a:bodyPr>
            <a:normAutofit/>
          </a:bodyPr>
          <a:lstStyle/>
          <a:p>
            <a:r>
              <a:rPr lang="hr-HR" sz="2000" b="0" dirty="0" smtClean="0"/>
              <a:t>     U petak 20. 5. 2016. smo po dogovoru u razredu odglumili tri lutkarske predstave:  Put oko svijeta, Ljubavna zbrka i Istraga za Noć vještica. Svi smo se potrudili i uspješno napravili predstave.  </a:t>
            </a:r>
            <a:endParaRPr lang="hr-HR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21057" r="11549"/>
          <a:stretch/>
        </p:blipFill>
        <p:spPr>
          <a:xfrm>
            <a:off x="251520" y="2708920"/>
            <a:ext cx="2240280" cy="1705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291013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Put oko svijeta </a:t>
            </a:r>
            <a:endParaRPr lang="hr-HR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88952" y="3140968"/>
            <a:ext cx="10623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08" y="3530766"/>
            <a:ext cx="2088232" cy="1566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4926" y="2638269"/>
            <a:ext cx="251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Ljubavna zbrka</a:t>
            </a:r>
            <a:endParaRPr lang="hr-HR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32052" y="3140967"/>
            <a:ext cx="1140148" cy="1172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9" r="8581"/>
          <a:stretch/>
        </p:blipFill>
        <p:spPr>
          <a:xfrm>
            <a:off x="5148063" y="4869160"/>
            <a:ext cx="2980805" cy="17333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64672" y="3638561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0" dirty="0" smtClean="0"/>
              <a:t>Istraga za Noć vještica</a:t>
            </a:r>
            <a:endParaRPr lang="hr-HR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039177" y="4054240"/>
            <a:ext cx="25022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9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365760"/>
            <a:ext cx="3168352" cy="548640"/>
          </a:xfrm>
        </p:spPr>
        <p:txBody>
          <a:bodyPr/>
          <a:lstStyle/>
          <a:p>
            <a:r>
              <a:rPr lang="hr-HR" dirty="0" smtClean="0"/>
              <a:t>Put oko svijeta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6413336" cy="1824315"/>
          </a:xfrm>
        </p:spPr>
        <p:txBody>
          <a:bodyPr>
            <a:noAutofit/>
          </a:bodyPr>
          <a:lstStyle/>
          <a:p>
            <a:r>
              <a:rPr lang="hr-HR" sz="2400" b="0" dirty="0" smtClean="0"/>
              <a:t>Put oko svijeta bila je jako maštovita predstava. Svih nas je oduševila.</a:t>
            </a:r>
          </a:p>
          <a:p>
            <a:r>
              <a:rPr lang="hr-HR" sz="2400" b="0" dirty="0" smtClean="0"/>
              <a:t>Svi se nadamo da ćemo i mi jednog dana krenuti na put oko svijeta.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/>
          <a:stretch/>
        </p:blipFill>
        <p:spPr>
          <a:xfrm>
            <a:off x="3491880" y="4437112"/>
            <a:ext cx="2550008" cy="216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26600"/>
            <a:ext cx="2350054" cy="1762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4" y="3824732"/>
            <a:ext cx="2699792" cy="2024844"/>
          </a:xfrm>
          <a:prstGeom prst="rect">
            <a:avLst/>
          </a:prstGeom>
        </p:spPr>
      </p:pic>
      <p:pic>
        <p:nvPicPr>
          <p:cNvPr id="1026" name="Picture 2" descr="C:\Documents and Settings\VesnaB\Local Settings\Temporary Internet Files\Content.IE5\EMMCVFQX\11779729-el-planeta-tierra-con-algunas-nubes-atlantico-con-vista-al-mar-donde-son-parcialmente-visibles-las-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72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4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764" r="12932"/>
          <a:stretch/>
        </p:blipFill>
        <p:spPr>
          <a:xfrm>
            <a:off x="539552" y="476672"/>
            <a:ext cx="3759033" cy="36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63" r="11996"/>
          <a:stretch/>
        </p:blipFill>
        <p:spPr>
          <a:xfrm>
            <a:off x="4932040" y="3074559"/>
            <a:ext cx="3818012" cy="35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912768" cy="5184577"/>
          </a:xfrm>
        </p:spPr>
      </p:pic>
    </p:spTree>
    <p:extLst>
      <p:ext uri="{BB962C8B-B14F-4D97-AF65-F5344CB8AC3E}">
        <p14:creationId xmlns:p14="http://schemas.microsoft.com/office/powerpoint/2010/main" val="2955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103" r="12268"/>
          <a:stretch/>
        </p:blipFill>
        <p:spPr>
          <a:xfrm>
            <a:off x="179512" y="2996952"/>
            <a:ext cx="3879889" cy="365440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91" t="3513" r="18609" b="6116"/>
          <a:stretch/>
        </p:blipFill>
        <p:spPr>
          <a:xfrm>
            <a:off x="5580112" y="3292085"/>
            <a:ext cx="2929121" cy="3359272"/>
          </a:xfrm>
        </p:spPr>
      </p:pic>
      <p:pic>
        <p:nvPicPr>
          <p:cNvPr id="2050" name="Picture 2" descr="C:\Documents and Settings\VesnaB\Local Settings\Temporary Internet Files\Content.IE5\89E9A0U7\kad-se-srce-ponovo-rodi_800x6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2157"/>
            <a:ext cx="2016224" cy="11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7544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Ljubavna zbrka 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22960" y="1412776"/>
            <a:ext cx="7520940" cy="1392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0" dirty="0" smtClean="0"/>
              <a:t>Ljubavna zbrka nas je naučila da ne tračamo i da budemo sigurni u ono što kažemo.</a:t>
            </a:r>
          </a:p>
        </p:txBody>
      </p:sp>
    </p:spTree>
    <p:extLst>
      <p:ext uri="{BB962C8B-B14F-4D97-AF65-F5344CB8AC3E}">
        <p14:creationId xmlns:p14="http://schemas.microsoft.com/office/powerpoint/2010/main" val="366219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005064"/>
            <a:ext cx="3539819" cy="2654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388" y="1412776"/>
            <a:ext cx="4187891" cy="3140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615"/>
          <a:stretch/>
        </p:blipFill>
        <p:spPr>
          <a:xfrm>
            <a:off x="730464" y="476672"/>
            <a:ext cx="318463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5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836712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79712" y="476672"/>
            <a:ext cx="3389000" cy="672188"/>
          </a:xfrm>
        </p:spPr>
        <p:txBody>
          <a:bodyPr>
            <a:normAutofit/>
          </a:bodyPr>
          <a:lstStyle/>
          <a:p>
            <a:r>
              <a:rPr lang="hr-HR" sz="2400" b="0" dirty="0" smtClean="0"/>
              <a:t>Istraga za </a:t>
            </a:r>
            <a:r>
              <a:rPr lang="hr-HR" sz="2400" b="0" dirty="0"/>
              <a:t>N</a:t>
            </a:r>
            <a:r>
              <a:rPr lang="hr-HR" sz="2400" b="0" dirty="0" smtClean="0"/>
              <a:t>oć vještica</a:t>
            </a:r>
            <a:endParaRPr lang="hr-HR" sz="2400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r="24421"/>
          <a:stretch/>
        </p:blipFill>
        <p:spPr>
          <a:xfrm>
            <a:off x="467544" y="1052736"/>
            <a:ext cx="2613984" cy="4086602"/>
          </a:xfrm>
          <a:prstGeom prst="rect">
            <a:avLst/>
          </a:prstGeom>
        </p:spPr>
      </p:pic>
      <p:pic>
        <p:nvPicPr>
          <p:cNvPr id="1026" name="Picture 2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7496"/>
            <a:ext cx="1152128" cy="94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141277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Istraga za noć vještica bio je jako uzbudljiv igrokaz i poručio je da se možemo zabaviti na razne načine.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-4586" r="33562" b="50000"/>
          <a:stretch/>
        </p:blipFill>
        <p:spPr>
          <a:xfrm>
            <a:off x="4067944" y="3284984"/>
            <a:ext cx="4143122" cy="259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320</TotalTime>
  <Words>135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NAŠI IGROKAZI</vt:lpstr>
      <vt:lpstr>PowerPoint Presentation</vt:lpstr>
      <vt:lpstr>Put oko svijeta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NAŠI IGROKAZI</dc:title>
  <dc:creator>VesnaB</dc:creator>
  <cp:lastModifiedBy>VesnaB</cp:lastModifiedBy>
  <cp:revision>46</cp:revision>
  <dcterms:created xsi:type="dcterms:W3CDTF">2016-05-23T05:44:24Z</dcterms:created>
  <dcterms:modified xsi:type="dcterms:W3CDTF">2016-06-07T06:08:29Z</dcterms:modified>
</cp:coreProperties>
</file>