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2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49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277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30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9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73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58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52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9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90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03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5035-F8E5-44A1-B4F8-303EEFD1162B}" type="datetimeFigureOut">
              <a:rPr lang="hr-HR" smtClean="0"/>
              <a:t>18.2.2017.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96FA-AFA3-408D-9381-7903BD36F6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75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9.jpe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17.wdp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20.wdp"/><Relationship Id="rId4" Type="http://schemas.openxmlformats.org/officeDocument/2006/relationships/image" Target="../media/image37.jpeg"/><Relationship Id="rId9" Type="http://schemas.microsoft.com/office/2007/relationships/hdphoto" Target="../media/hdphoto2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24.wdp"/><Relationship Id="rId4" Type="http://schemas.openxmlformats.org/officeDocument/2006/relationships/image" Target="../media/image41.jpeg"/><Relationship Id="rId9" Type="http://schemas.microsoft.com/office/2007/relationships/hdphoto" Target="../media/hdphoto2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microsoft.com/office/2007/relationships/hdphoto" Target="../media/hdphoto28.wdp"/><Relationship Id="rId4" Type="http://schemas.openxmlformats.org/officeDocument/2006/relationships/image" Target="../media/image45.jpeg"/><Relationship Id="rId9" Type="http://schemas.microsoft.com/office/2007/relationships/hdphoto" Target="../media/hdphoto3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microsoft.com/office/2007/relationships/hdphoto" Target="../media/hdphoto32.wdp"/><Relationship Id="rId4" Type="http://schemas.openxmlformats.org/officeDocument/2006/relationships/image" Target="../media/image49.jpeg"/><Relationship Id="rId9" Type="http://schemas.microsoft.com/office/2007/relationships/hdphoto" Target="../media/hdphoto3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hdphoto" Target="../media/hdphoto35.wdp"/><Relationship Id="rId7" Type="http://schemas.microsoft.com/office/2007/relationships/hdphoto" Target="../media/hdphoto37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microsoft.com/office/2007/relationships/hdphoto" Target="../media/hdphoto36.wdp"/><Relationship Id="rId4" Type="http://schemas.openxmlformats.org/officeDocument/2006/relationships/image" Target="../media/image53.jpeg"/><Relationship Id="rId9" Type="http://schemas.microsoft.com/office/2007/relationships/hdphoto" Target="../media/hdphoto3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0.wdp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sna\AppData\Local\Microsoft\Windows\Temporary Internet Files\Content.IE5\3HQ6TXMS\mask-310857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12018" cy="35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60" y="332656"/>
            <a:ext cx="7772400" cy="1470025"/>
          </a:xfrm>
        </p:spPr>
        <p:txBody>
          <a:bodyPr>
            <a:normAutofit/>
          </a:bodyPr>
          <a:lstStyle/>
          <a:p>
            <a:r>
              <a:rPr lang="hr-HR" sz="8000" dirty="0" smtClean="0">
                <a:solidFill>
                  <a:srgbClr val="7030A0"/>
                </a:solidFill>
              </a:rPr>
              <a:t>MAŠKARE</a:t>
            </a:r>
            <a:endParaRPr lang="hr-HR" sz="8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551723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7030A0"/>
                </a:solidFill>
              </a:rPr>
              <a:t>17. 2. 2017.</a:t>
            </a:r>
            <a:endParaRPr lang="hr-HR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916832"/>
            <a:ext cx="3874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7030A0"/>
                </a:solidFill>
              </a:rPr>
              <a:t>Učenici prvih i trećih razreda 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6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55230" cy="356642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3" y="3091339"/>
            <a:ext cx="5076057" cy="380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96" y="10209"/>
            <a:ext cx="4536504" cy="3402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2587"/>
            <a:ext cx="4647726" cy="34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538" y="-29209"/>
            <a:ext cx="5111462" cy="383359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8"/>
            <a:ext cx="4032538" cy="30244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4403"/>
            <a:ext cx="5111462" cy="3833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1"/>
            <a:ext cx="4572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497" y="512383"/>
            <a:ext cx="2787954" cy="20909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" y="-51320"/>
            <a:ext cx="4832449" cy="3624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09" y="-30900"/>
            <a:ext cx="4805221" cy="3603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013" y="3356992"/>
            <a:ext cx="4668011" cy="3501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31282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34988"/>
            <a:ext cx="4032448" cy="3024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961" y="332656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356992"/>
            <a:ext cx="4363279" cy="3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2" y="80560"/>
            <a:ext cx="4224469" cy="316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35" y="0"/>
            <a:ext cx="4772000" cy="35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" y="3248912"/>
            <a:ext cx="4772000" cy="35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48912"/>
            <a:ext cx="4772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1" y="4192"/>
            <a:ext cx="4499992" cy="3374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" y="3279000"/>
            <a:ext cx="4772000" cy="35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00" y="4192"/>
            <a:ext cx="4772000" cy="35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050" y="3265680"/>
            <a:ext cx="4772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00"/>
            <a:ext cx="4716016" cy="35370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4668010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979" y="10142"/>
            <a:ext cx="4764021" cy="3573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321297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61858" cy="34213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" y="3274369"/>
            <a:ext cx="4732468" cy="354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275" y="-17580"/>
            <a:ext cx="4732468" cy="3549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532" y="3294315"/>
            <a:ext cx="4732468" cy="35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14"/>
            <a:ext cx="4572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9000"/>
            <a:ext cx="4772000" cy="35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00" y="20014"/>
            <a:ext cx="4772000" cy="35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00" y="3279000"/>
            <a:ext cx="4772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36424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43986" cy="39329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360" y="2132856"/>
            <a:ext cx="5244074" cy="393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6309320"/>
            <a:ext cx="27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Pripremila učiteljica Vesna.</a:t>
            </a:r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7131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65" y="332656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25360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1652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35400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032448" cy="3024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212976"/>
            <a:ext cx="3106776" cy="2330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380246"/>
            <a:ext cx="3106776" cy="2330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106776" cy="2330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6632"/>
            <a:ext cx="3106776" cy="2330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110" y="1806489"/>
            <a:ext cx="3106776" cy="23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9" y="296552"/>
            <a:ext cx="3304479" cy="24783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9" y="3645024"/>
            <a:ext cx="3688565" cy="2766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96552"/>
            <a:ext cx="3688565" cy="2766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861048"/>
            <a:ext cx="3688565" cy="276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417"/>
          <a:stretch/>
        </p:blipFill>
        <p:spPr>
          <a:xfrm>
            <a:off x="3332719" y="2132856"/>
            <a:ext cx="2603509" cy="27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MAŠKARE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MAŠKARE</dc:title>
  <dc:creator>Vesna Božinović</dc:creator>
  <cp:lastModifiedBy>Vesna Božinović</cp:lastModifiedBy>
  <cp:revision>28</cp:revision>
  <dcterms:created xsi:type="dcterms:W3CDTF">2017-02-18T17:36:43Z</dcterms:created>
  <dcterms:modified xsi:type="dcterms:W3CDTF">2017-02-18T19:04:02Z</dcterms:modified>
</cp:coreProperties>
</file>