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B355-D400-4491-8E2F-1C24148F8957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B1CC-5F9C-4A59-9516-87BEBBB20C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99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B355-D400-4491-8E2F-1C24148F8957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B1CC-5F9C-4A59-9516-87BEBBB20C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26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B355-D400-4491-8E2F-1C24148F8957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B1CC-5F9C-4A59-9516-87BEBBB20C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9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B355-D400-4491-8E2F-1C24148F8957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B1CC-5F9C-4A59-9516-87BEBBB20C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99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B355-D400-4491-8E2F-1C24148F8957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B1CC-5F9C-4A59-9516-87BEBBB20C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307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B355-D400-4491-8E2F-1C24148F8957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B1CC-5F9C-4A59-9516-87BEBBB20C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82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B355-D400-4491-8E2F-1C24148F8957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B1CC-5F9C-4A59-9516-87BEBBB20C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20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B355-D400-4491-8E2F-1C24148F8957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B1CC-5F9C-4A59-9516-87BEBBB20C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565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B355-D400-4491-8E2F-1C24148F8957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B1CC-5F9C-4A59-9516-87BEBBB20C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373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B355-D400-4491-8E2F-1C24148F8957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B1CC-5F9C-4A59-9516-87BEBBB20C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522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B355-D400-4491-8E2F-1C24148F8957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B1CC-5F9C-4A59-9516-87BEBBB20C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64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5B355-D400-4491-8E2F-1C24148F8957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CB1CC-5F9C-4A59-9516-87BEBBB20C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93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MEĐUNARODNI DAN INVALIDA</a:t>
            </a:r>
            <a:endParaRPr lang="en-GB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home\AppData\Local\Microsoft\Windows\Temporary Internet Files\Content.IE5\TSMXP9UD\clipart-kid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74" y="3460358"/>
            <a:ext cx="31750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ome\AppData\Local\Microsoft\Windows\Temporary Internet Files\Content.IE5\0NZ7JOQI\543041581_1280x960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619" y="568712"/>
            <a:ext cx="2397513" cy="158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01573" y="6457558"/>
            <a:ext cx="1373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002060"/>
                </a:solidFill>
              </a:rPr>
              <a:t>3. PROSINAC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02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G:\New Međunarodni dan invalida\IMG_032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833" y="116632"/>
            <a:ext cx="455820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:\New Međunarodni dan invalida\IMG_032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2348880"/>
            <a:ext cx="3954685" cy="444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43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4048" y="5916422"/>
            <a:ext cx="3795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002060"/>
                </a:solidFill>
              </a:rPr>
              <a:t>Pripremila literarna grupa, 3. 12.2017.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9219" name="Picture 3" descr="G:\New Međunarodni dan invalida\IMG_031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7" y="1700808"/>
            <a:ext cx="4704523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78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08912" cy="3528392"/>
          </a:xfrm>
        </p:spPr>
        <p:txBody>
          <a:bodyPr>
            <a:normAutofit/>
          </a:bodyPr>
          <a:lstStyle/>
          <a:p>
            <a:r>
              <a:rPr lang="hr-HR" sz="2800" dirty="0"/>
              <a:t>Literarna grupa drugog a i c razreda obilježila   je  Dan invalida, 3. prosinca,  radionicom u školskoj knjižnici održanom  pod vodstvom voditeljice grupe, učiteljice Vesne.</a:t>
            </a:r>
            <a:br>
              <a:rPr lang="hr-HR" sz="2800" dirty="0"/>
            </a:br>
            <a:r>
              <a:rPr lang="hr-HR" sz="2800" dirty="0"/>
              <a:t>Zahvaljujemo roditeljima koji su pomogli u pripremi materijala, kao i našoj knjižničarki, učiteljici Slavici.</a:t>
            </a:r>
            <a:br>
              <a:rPr lang="hr-HR" sz="2800" dirty="0"/>
            </a:br>
            <a:r>
              <a:rPr lang="hr-H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G:\New Međunarodni dan invalida\IMG_030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29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New Međunarodni dan invalida\IMG_03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11" y="336480"/>
            <a:ext cx="4080452" cy="3060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New Međunarodni dan invalida\IMG_030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3840427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New Međunarodni dan invalida\IMG_030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8845" y="3825044"/>
            <a:ext cx="3898946" cy="2924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New Međunarodni dan invalida\IMG_030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548680"/>
            <a:ext cx="4176464" cy="3132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3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New Međunarodni dan invalida\IMG_03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6329" y="3392687"/>
            <a:ext cx="4286736" cy="3215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New Međunarodni dan invalida\IMG_031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1624" y="279010"/>
            <a:ext cx="4480744" cy="3360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New Međunarodni dan invalida\IMG_031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824" y="188640"/>
            <a:ext cx="432048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New Međunarodni dan invalida\IMG_031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549" y="3382300"/>
            <a:ext cx="4128459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85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New Međunarodni dan invalida\IMG_03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New Međunarodni dan invalida\IMG_03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76672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New Međunarodni dan invalida\IMG_03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3015"/>
            <a:ext cx="3744415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G:\New Međunarodni dan invalida\IMG_03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99230"/>
            <a:ext cx="3810348" cy="285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New Međunarodni dan invalida\IMG_031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8738" y="3610564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G:\New Međunarodni dan invalida\IMG_0315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273" y="442212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G:\New Međunarodni dan invalida\IMG_0316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290" y="3538555"/>
            <a:ext cx="3744415" cy="2808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G:\New Međunarodni dan invalida\IMG_0317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2714" y="464770"/>
            <a:ext cx="3810348" cy="2857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43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New Međunarodni dan invalida\IMG_0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78" y="548680"/>
            <a:ext cx="7440827" cy="5580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43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New Međunarodni dan invalida\IMG_03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43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New Međunarodni dan invalida\IMG_032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548680"/>
            <a:ext cx="6649319" cy="6102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43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New Međunarodni dan invalida\IMG_032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432715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78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22</Words>
  <Application>Microsoft Office PowerPoint</Application>
  <PresentationFormat>Prikaz na zaslonu (4:3)</PresentationFormat>
  <Paragraphs>4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MEĐUNARODNI DAN INVALIDA</vt:lpstr>
      <vt:lpstr>Literarna grupa drugog a i c razreda obilježila   je  Dan invalida, 3. prosinca,  radionicom u školskoj knjižnici održanom  pod vodstvom voditeljice grupe, učiteljice Vesne. Zahvaljujemo roditeljima koji su pomogli u pripremi materijala, kao i našoj knjižničarki, učiteljici Slavici. 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HEP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MEĐUNARODNI DAN INVALIDA</dc:title>
  <dc:creator>HEP</dc:creator>
  <cp:lastModifiedBy>Vesna</cp:lastModifiedBy>
  <cp:revision>17</cp:revision>
  <dcterms:created xsi:type="dcterms:W3CDTF">2017-12-03T10:47:50Z</dcterms:created>
  <dcterms:modified xsi:type="dcterms:W3CDTF">2017-12-05T10:00:17Z</dcterms:modified>
</cp:coreProperties>
</file>