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V A L E N T I N O V O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931" y="1264404"/>
            <a:ext cx="1832139" cy="10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50" y="1463040"/>
            <a:ext cx="5311140" cy="39319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                       </a:t>
            </a:r>
            <a:r>
              <a:rPr lang="hr-HR" b="1" dirty="0" smtClean="0">
                <a:solidFill>
                  <a:srgbClr val="FF0000"/>
                </a:solidFill>
              </a:rPr>
              <a:t>Moja prijateljica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Moja prijateljica Dora uvijek nosi tenisice.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Ima dugu smeđu kosu i smeđe oči.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Smiješna je.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      Luka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3674110"/>
            <a:ext cx="2394865" cy="23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0" y="731520"/>
            <a:ext cx="4808220" cy="39319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                   </a:t>
            </a:r>
            <a:r>
              <a:rPr lang="hr-HR" b="1" dirty="0" smtClean="0">
                <a:solidFill>
                  <a:srgbClr val="FF0000"/>
                </a:solidFill>
              </a:rPr>
              <a:t>Moja prijateljica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</a:t>
            </a:r>
            <a:r>
              <a:rPr lang="hr-HR" dirty="0" err="1" smtClean="0">
                <a:solidFill>
                  <a:srgbClr val="FF0000"/>
                </a:solidFill>
              </a:rPr>
              <a:t>Tia</a:t>
            </a:r>
            <a:r>
              <a:rPr lang="hr-HR" dirty="0" smtClean="0">
                <a:solidFill>
                  <a:srgbClr val="FF0000"/>
                </a:solidFill>
              </a:rPr>
              <a:t> voli pričati. Svi se druže s njom.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Jako je lijepa. Nosi traperice.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Ima smeđu kosu. 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     </a:t>
            </a:r>
            <a:r>
              <a:rPr lang="hr-HR" dirty="0" err="1" smtClean="0">
                <a:solidFill>
                  <a:srgbClr val="FF0000"/>
                </a:solidFill>
              </a:rPr>
              <a:t>Kul</a:t>
            </a:r>
            <a:r>
              <a:rPr lang="hr-HR" dirty="0" smtClean="0">
                <a:solidFill>
                  <a:srgbClr val="FF0000"/>
                </a:solidFill>
              </a:rPr>
              <a:t> je frendica.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                          </a:t>
            </a:r>
            <a:r>
              <a:rPr lang="hr-HR" b="1" dirty="0" smtClean="0">
                <a:solidFill>
                  <a:srgbClr val="FF0000"/>
                </a:solidFill>
              </a:rPr>
              <a:t>Petar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7" y="2697480"/>
            <a:ext cx="20288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60" y="1450816"/>
            <a:ext cx="3810000" cy="2540000"/>
          </a:xfrm>
        </p:spPr>
      </p:pic>
      <p:sp>
        <p:nvSpPr>
          <p:cNvPr id="6" name="TextBox 5"/>
          <p:cNvSpPr txBox="1"/>
          <p:nvPr/>
        </p:nvSpPr>
        <p:spPr>
          <a:xfrm>
            <a:off x="8058150" y="589788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14. </a:t>
            </a:r>
            <a:r>
              <a:rPr lang="hr-HR" b="1" dirty="0">
                <a:solidFill>
                  <a:srgbClr val="FF0000"/>
                </a:solidFill>
              </a:rPr>
              <a:t>v</a:t>
            </a:r>
            <a:r>
              <a:rPr lang="hr-HR" b="1" dirty="0" smtClean="0">
                <a:solidFill>
                  <a:srgbClr val="FF0000"/>
                </a:solidFill>
              </a:rPr>
              <a:t>eljače 2018.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340" y="2617470"/>
            <a:ext cx="8709660" cy="323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Valentinovo ili Dan svetog Valentina 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spomendan je koji se </a:t>
            </a:r>
            <a:r>
              <a:rPr lang="hr-HR" sz="2000" b="1" dirty="0" err="1" smtClean="0">
                <a:solidFill>
                  <a:srgbClr val="FF0000"/>
                </a:solidFill>
              </a:rPr>
              <a:t>obilježeva</a:t>
            </a:r>
            <a:r>
              <a:rPr lang="hr-HR" sz="2000" b="1" dirty="0" smtClean="0">
                <a:solidFill>
                  <a:srgbClr val="FF0000"/>
                </a:solidFill>
              </a:rPr>
              <a:t> 14. veljače.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Taj dan se </a:t>
            </a:r>
            <a:r>
              <a:rPr lang="hr-HR" sz="2000" b="1" dirty="0" err="1" smtClean="0">
                <a:solidFill>
                  <a:srgbClr val="FF0000"/>
                </a:solidFill>
              </a:rPr>
              <a:t>obilježeva</a:t>
            </a:r>
            <a:r>
              <a:rPr lang="hr-HR" sz="2000" b="1" dirty="0" smtClean="0">
                <a:solidFill>
                  <a:srgbClr val="FF0000"/>
                </a:solidFill>
              </a:rPr>
              <a:t> i kao Dan zaljubljenih.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 Sveti Valentin je bio prvi biskup grada </a:t>
            </a:r>
            <a:r>
              <a:rPr lang="hr-HR" sz="2000" b="1" dirty="0" err="1" smtClean="0">
                <a:solidFill>
                  <a:srgbClr val="FF0000"/>
                </a:solidFill>
              </a:rPr>
              <a:t>Terne</a:t>
            </a:r>
            <a:r>
              <a:rPr lang="hr-HR" sz="2000" b="1" dirty="0" smtClean="0">
                <a:solidFill>
                  <a:srgbClr val="FF0000"/>
                </a:solidFill>
              </a:rPr>
              <a:t> nedaleko Rima.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03" y="708277"/>
            <a:ext cx="2202997" cy="53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rgbClr val="FF0000"/>
                </a:solidFill>
              </a:rPr>
              <a:t>Ljubav je:</a:t>
            </a:r>
            <a:endParaRPr lang="hr-HR" sz="3600" b="1" dirty="0">
              <a:solidFill>
                <a:srgbClr val="FF0000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218039" y="1238865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…kad se ljudi vole.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7521677" y="3244645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…kad voliš sport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25910" y="1054199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…je prijateljstvo. 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885814" y="271338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…je igra.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096000" y="2119885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…kad se grlimo.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7803811" y="1356074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…kad se dvoje ljudi voli.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610465" y="4557252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…je kad se stvori par.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7329949" y="475550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Ljubav je  dobra i zla.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5162784" y="384812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…može biti na prvi pogled.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165472" y="3763770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…je kad pomažem nekome.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6761939" y="634181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…kad si s nekim sretan.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242285" y="5619757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…zaljubljen čovjek.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825910" y="602027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…obitelj na okupu.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Učenici literarne grupe pisali su o ljubavi prema svojim prijateljima.</a:t>
            </a: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       Moj prijatelj</a:t>
            </a:r>
          </a:p>
          <a:p>
            <a:pPr marL="0" indent="0"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       Moj prijatelj se zove Roko. Ponekad zna biti brbljiv i dosadan, ali dobro….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Jedan dan smo se vozili na rolama. Spuštali smo se na nizbrdici. Bio je smiješan.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                                                                          Dora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570" y="4709160"/>
            <a:ext cx="2711357" cy="1797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3" y="283845"/>
            <a:ext cx="1905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5181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Moj prijatelj je Luka. Voli igrati nogomet. Kosa mu je crne boje. Dobar je prijatelj.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Pomaže drugima. Jako voli nositi tenisice. Imam lijepe osjećaje prema njemu.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Tea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0" y="4362450"/>
            <a:ext cx="2540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564832"/>
            <a:ext cx="2617470" cy="21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820" y="268605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Moj prijatelj se zove Maro. Jako je smiješan. Voli zabavljati svoje prijatelje.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Često pričamo. On ima svjetlo smeđu kosu. Voli nositi trenerke i traperice.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Karla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4286250"/>
            <a:ext cx="3877628" cy="2023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" y="370522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Moj tajni prijatelj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Jako ga volim. Zaljubljene sam u njega.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Cijeli sat zuri u mene. Moj odgovor je on.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hr-HR" b="1" dirty="0" smtClean="0">
                <a:solidFill>
                  <a:srgbClr val="FF0000"/>
                </a:solidFill>
              </a:rPr>
              <a:t>Linda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100" y="1543050"/>
            <a:ext cx="4762500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Moj prijatelj ima smeđu kosu i smeđe oči.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Zove se Sven. Volimo se igrati. Najbolji mi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je prijatelj. Voli se smijati. Ima jednu godinu.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Sladak je.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hr-HR" b="1" dirty="0" err="1" smtClean="0">
                <a:solidFill>
                  <a:srgbClr val="FF0000"/>
                </a:solidFill>
              </a:rPr>
              <a:t>Tia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65120"/>
            <a:ext cx="39624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950" y="1268730"/>
            <a:ext cx="5025390" cy="39319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Moj prijatelj je Luka. Kad odraste želi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biti nogometaš.</a:t>
            </a:r>
            <a:r>
              <a:rPr lang="hr-HR" dirty="0">
                <a:solidFill>
                  <a:srgbClr val="FF0000"/>
                </a:solidFill>
              </a:rPr>
              <a:t> Dobro uči. </a:t>
            </a:r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Sluša učiteljicu. Ima crnu kosu.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Voli nositi tenisice.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                       </a:t>
            </a:r>
            <a:r>
              <a:rPr lang="hr-HR" b="1" dirty="0" smtClean="0">
                <a:solidFill>
                  <a:srgbClr val="FF0000"/>
                </a:solidFill>
              </a:rPr>
              <a:t>Iva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0" y="3329940"/>
            <a:ext cx="2857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101</TotalTime>
  <Words>393</Words>
  <Application>Microsoft Office PowerPoint</Application>
  <PresentationFormat>Široki zaslon</PresentationFormat>
  <Paragraphs>67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V A L E N T I N O V 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A L E N T I N O V O</dc:title>
  <dc:creator>Ljubomir Božinović</dc:creator>
  <cp:lastModifiedBy>Vesna</cp:lastModifiedBy>
  <cp:revision>19</cp:revision>
  <dcterms:created xsi:type="dcterms:W3CDTF">2018-02-10T09:30:24Z</dcterms:created>
  <dcterms:modified xsi:type="dcterms:W3CDTF">2018-02-12T10:12:24Z</dcterms:modified>
</cp:coreProperties>
</file>