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avokutni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jeni pravokutni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9A3F-BE2B-44A2-8EF1-3F1C535077F6}" type="datetimeFigureOut">
              <a:rPr lang="hr-HR" smtClean="0"/>
              <a:pPr/>
              <a:t>13.10.2011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013BD6F-523F-4E49-A24A-48283D3445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Pravokutni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9A3F-BE2B-44A2-8EF1-3F1C535077F6}" type="datetimeFigureOut">
              <a:rPr lang="hr-HR" smtClean="0"/>
              <a:pPr/>
              <a:t>13.10.2011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3BD6F-523F-4E49-A24A-48283D3445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9A3F-BE2B-44A2-8EF1-3F1C535077F6}" type="datetimeFigureOut">
              <a:rPr lang="hr-HR" smtClean="0"/>
              <a:pPr/>
              <a:t>13.10.2011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3BD6F-523F-4E49-A24A-48283D3445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9A3F-BE2B-44A2-8EF1-3F1C535077F6}" type="datetimeFigureOut">
              <a:rPr lang="hr-HR" smtClean="0"/>
              <a:pPr/>
              <a:t>13.10.2011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3BD6F-523F-4E49-A24A-48283D3445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kutni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jeni pravokutni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9A3F-BE2B-44A2-8EF1-3F1C535077F6}" type="datetimeFigureOut">
              <a:rPr lang="hr-HR" smtClean="0"/>
              <a:pPr/>
              <a:t>13.10.2011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7" name="Pravokutni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013BD6F-523F-4E49-A24A-48283D3445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9A3F-BE2B-44A2-8EF1-3F1C535077F6}" type="datetimeFigureOut">
              <a:rPr lang="hr-HR" smtClean="0"/>
              <a:pPr/>
              <a:t>13.10.2011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3BD6F-523F-4E49-A24A-48283D3445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9A3F-BE2B-44A2-8EF1-3F1C535077F6}" type="datetimeFigureOut">
              <a:rPr lang="hr-HR" smtClean="0"/>
              <a:pPr/>
              <a:t>13.10.2011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3BD6F-523F-4E49-A24A-48283D3445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ezervirano mjesto sadržaja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9A3F-BE2B-44A2-8EF1-3F1C535077F6}" type="datetimeFigureOut">
              <a:rPr lang="hr-HR" smtClean="0"/>
              <a:pPr/>
              <a:t>13.10.2011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3BD6F-523F-4E49-A24A-48283D3445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9A3F-BE2B-44A2-8EF1-3F1C535077F6}" type="datetimeFigureOut">
              <a:rPr lang="hr-HR" smtClean="0"/>
              <a:pPr/>
              <a:t>13.10.2011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3BD6F-523F-4E49-A24A-48283D3445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jeni pravokutni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9A3F-BE2B-44A2-8EF1-3F1C535077F6}" type="datetimeFigureOut">
              <a:rPr lang="hr-HR" smtClean="0"/>
              <a:pPr/>
              <a:t>13.10.2011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3BD6F-523F-4E49-A24A-48283D3445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9A3F-BE2B-44A2-8EF1-3F1C535077F6}" type="datetimeFigureOut">
              <a:rPr lang="hr-HR" smtClean="0"/>
              <a:pPr/>
              <a:t>13.10.2011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013BD6F-523F-4E49-A24A-48283D3445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Pravokutni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avokutni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jeni pravokutni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3A09A3F-BE2B-44A2-8EF1-3F1C535077F6}" type="datetimeFigureOut">
              <a:rPr lang="hr-HR" smtClean="0"/>
              <a:pPr/>
              <a:t>13.10.2011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013BD6F-523F-4E49-A24A-48283D34456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444208" y="6309320"/>
            <a:ext cx="2584376" cy="304056"/>
          </a:xfrm>
        </p:spPr>
        <p:txBody>
          <a:bodyPr>
            <a:normAutofit fontScale="62500" lnSpcReduction="20000"/>
          </a:bodyPr>
          <a:lstStyle/>
          <a:p>
            <a:r>
              <a:rPr lang="hr-HR" dirty="0" smtClean="0">
                <a:latin typeface="Cambria" pitchFamily="18" charset="0"/>
              </a:rPr>
              <a:t>Ivana Šimunović 8.c</a:t>
            </a:r>
            <a:endParaRPr lang="hr-HR" dirty="0">
              <a:latin typeface="Cambria" pitchFamily="18" charset="0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OLIMPIJSKI DAN 2011.</a:t>
            </a:r>
            <a:endParaRPr lang="hr-HR" dirty="0"/>
          </a:p>
        </p:txBody>
      </p:sp>
      <p:pic>
        <p:nvPicPr>
          <p:cNvPr id="4" name="Slika 3" descr="hod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292080" y="3933056"/>
            <a:ext cx="2438400" cy="1876425"/>
          </a:xfrm>
          <a:prstGeom prst="rect">
            <a:avLst/>
          </a:prstGeom>
        </p:spPr>
      </p:pic>
      <p:pic>
        <p:nvPicPr>
          <p:cNvPr id="3074" name="Picture 2" descr="\\MZOS-PROFESOR\olimpijski dan\olimpijski dan - korzo-logo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87624" y="3933056"/>
            <a:ext cx="2857500" cy="1905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Općenito o olimpijskom danu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Obilježava- 10. rujna </a:t>
            </a:r>
          </a:p>
          <a:p>
            <a:r>
              <a:rPr lang="hr-HR" dirty="0" smtClean="0"/>
              <a:t>Hrvatskim olimpijskim danom promičemo šport i olimpizam</a:t>
            </a:r>
          </a:p>
          <a:p>
            <a:r>
              <a:rPr lang="hr-HR" dirty="0" smtClean="0"/>
              <a:t>Hrvatski olimpijski dan se održava diljem Hrvatske</a:t>
            </a:r>
            <a:endParaRPr lang="hr-HR" dirty="0"/>
          </a:p>
        </p:txBody>
      </p:sp>
      <p:pic>
        <p:nvPicPr>
          <p:cNvPr id="4" name="Slika 3" descr="images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427984" y="3933056"/>
            <a:ext cx="3019425" cy="15144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latin typeface="Cambria" pitchFamily="18" charset="0"/>
              </a:rPr>
              <a:t>Kako smo mi obilježili Hrvatski olimpijski dan</a:t>
            </a:r>
            <a:endParaRPr lang="hr-HR" dirty="0">
              <a:latin typeface="Cambria" pitchFamily="18" charset="0"/>
            </a:endParaRP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sz="2400" dirty="0" smtClean="0">
                <a:latin typeface="Cambria" pitchFamily="18" charset="0"/>
              </a:rPr>
              <a:t>Obilježili smo ga 9. rujna </a:t>
            </a:r>
          </a:p>
          <a:p>
            <a:r>
              <a:rPr lang="hr-HR" sz="2400" dirty="0" smtClean="0">
                <a:latin typeface="Cambria" pitchFamily="18" charset="0"/>
              </a:rPr>
              <a:t>Svi smo došli u bijelim majicama</a:t>
            </a:r>
          </a:p>
          <a:p>
            <a:r>
              <a:rPr lang="hr-HR" sz="2400" dirty="0" smtClean="0">
                <a:latin typeface="Cambria" pitchFamily="18" charset="0"/>
              </a:rPr>
              <a:t>Obilježili smo turnirima ili šetnjom </a:t>
            </a:r>
            <a:r>
              <a:rPr lang="hr-HR" sz="2400" smtClean="0">
                <a:latin typeface="Cambria" pitchFamily="18" charset="0"/>
              </a:rPr>
              <a:t>po Drenovi</a:t>
            </a:r>
            <a:endParaRPr lang="hr-HR" sz="2400" dirty="0" smtClean="0">
              <a:latin typeface="Cambria" pitchFamily="18" charset="0"/>
            </a:endParaRPr>
          </a:p>
          <a:p>
            <a:r>
              <a:rPr lang="hr-HR" sz="2400" dirty="0" smtClean="0">
                <a:latin typeface="Cambria" pitchFamily="18" charset="0"/>
              </a:rPr>
              <a:t>Taj dan nije bilo nastave</a:t>
            </a:r>
          </a:p>
          <a:p>
            <a:r>
              <a:rPr lang="hr-HR" sz="2400" dirty="0" smtClean="0">
                <a:latin typeface="Cambria" pitchFamily="18" charset="0"/>
              </a:rPr>
              <a:t>Profesori su se natjecali</a:t>
            </a:r>
          </a:p>
          <a:p>
            <a:pPr>
              <a:buNone/>
            </a:pPr>
            <a:r>
              <a:rPr lang="hr-HR" sz="2400" dirty="0" smtClean="0">
                <a:latin typeface="Cambria" pitchFamily="18" charset="0"/>
              </a:rPr>
              <a:t>    u </a:t>
            </a:r>
            <a:r>
              <a:rPr lang="hr-HR" sz="2400" dirty="0" err="1" smtClean="0">
                <a:latin typeface="Cambria" pitchFamily="18" charset="0"/>
              </a:rPr>
              <a:t>bočanju</a:t>
            </a:r>
            <a:endParaRPr lang="hr-HR" sz="2400" dirty="0" smtClean="0">
              <a:latin typeface="Cambria" pitchFamily="18" charset="0"/>
            </a:endParaRPr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6" name="Slika 5" descr="HPIM5005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499992" y="3356992"/>
            <a:ext cx="4224469" cy="31683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\\MZOS-PROFESOR\olimpijski dan\HPIM506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99592" y="4293096"/>
            <a:ext cx="2784513" cy="20882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539552" y="332656"/>
            <a:ext cx="1800200" cy="648072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Slike</a:t>
            </a:r>
            <a:endParaRPr lang="hr-HR" dirty="0"/>
          </a:p>
        </p:txBody>
      </p:sp>
      <p:pic>
        <p:nvPicPr>
          <p:cNvPr id="2050" name="Picture 2" descr="\\MZOS-PROFESOR\olimpijski dan\HPIM508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932040" y="1124744"/>
            <a:ext cx="3744689" cy="2808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1" name="Picture 3" descr="\\MZOS-PROFESOR\olimpijski dan\HPIM506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99592" y="1196752"/>
            <a:ext cx="3528392" cy="26461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3" name="Picture 5" descr="\\MZOS-PROFESOR\olimpijski dan\HPIM505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483768" y="3933056"/>
            <a:ext cx="3911457" cy="2592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Slike</a:t>
            </a:r>
            <a:endParaRPr lang="hr-HR" dirty="0"/>
          </a:p>
        </p:txBody>
      </p:sp>
      <p:pic>
        <p:nvPicPr>
          <p:cNvPr id="4098" name="Picture 2" descr="\\MZOS-PROFESOR\olimpijski dan\HPIM508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552" y="1484784"/>
            <a:ext cx="3648672" cy="27363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099" name="Picture 3" descr="\\MZOS-PROFESOR\olimpijski dan\HPIM507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99992" y="3789040"/>
            <a:ext cx="3744690" cy="2808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HVALA NA PAŽNJI!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5148064" y="5877272"/>
            <a:ext cx="3739952" cy="834206"/>
          </a:xfrm>
        </p:spPr>
        <p:txBody>
          <a:bodyPr/>
          <a:lstStyle/>
          <a:p>
            <a:endParaRPr lang="hr-H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pital">
  <a:themeElements>
    <a:clrScheme name="Kapital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Kapital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pita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44</TotalTime>
  <Words>73</Words>
  <Application>Microsoft Office PowerPoint</Application>
  <PresentationFormat>Prikaz na zaslonu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7" baseType="lpstr">
      <vt:lpstr>Kapital</vt:lpstr>
      <vt:lpstr>OLIMPIJSKI DAN 2011.</vt:lpstr>
      <vt:lpstr>Općenito o olimpijskom danu</vt:lpstr>
      <vt:lpstr>Kako smo mi obilježili Hrvatski olimpijski dan</vt:lpstr>
      <vt:lpstr>Slike</vt:lpstr>
      <vt:lpstr>Slike</vt:lpstr>
      <vt:lpstr>HVALA NA PAŽNJI!</vt:lpstr>
    </vt:vector>
  </TitlesOfParts>
  <Company>MZOS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OLIMPIJSKI DAN 2011.</dc:title>
  <dc:creator>Stariji</dc:creator>
  <cp:lastModifiedBy>Karmen</cp:lastModifiedBy>
  <cp:revision>7</cp:revision>
  <dcterms:created xsi:type="dcterms:W3CDTF">2011-09-22T07:30:42Z</dcterms:created>
  <dcterms:modified xsi:type="dcterms:W3CDTF">2011-10-13T10:26:59Z</dcterms:modified>
</cp:coreProperties>
</file>