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632A5A-E4CB-4580-A353-00F2E514B244}" type="datetimeFigureOut">
              <a:rPr lang="hr-HR" smtClean="0"/>
              <a:pPr/>
              <a:t>22.9.2011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3CC457-6EB8-4980-B7DD-D7A0BBB4918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Olimpijski dan </a:t>
            </a:r>
            <a:endParaRPr lang="hr-HR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rot="1294783">
            <a:off x="17097" y="3984019"/>
            <a:ext cx="6400800" cy="131280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Izradio: Toni </a:t>
            </a:r>
            <a:r>
              <a:rPr lang="hr-HR" sz="2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Janeš</a:t>
            </a:r>
            <a:r>
              <a:rPr lang="hr-HR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hr-HR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8.a</a:t>
            </a:r>
            <a:endParaRPr lang="hr-HR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183880" cy="1051560"/>
          </a:xfrm>
        </p:spPr>
        <p:txBody>
          <a:bodyPr/>
          <a:lstStyle/>
          <a:p>
            <a:r>
              <a:rPr lang="hr-HR" dirty="0" smtClean="0"/>
              <a:t>                   Općenito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hr-HR" dirty="0" smtClean="0"/>
              <a:t>Održava se 10.rujna</a:t>
            </a:r>
          </a:p>
          <a:p>
            <a:r>
              <a:rPr lang="hr-HR" dirty="0" smtClean="0"/>
              <a:t>Hrvatski olimpijski dan se održava diljem Hrvatske</a:t>
            </a:r>
          </a:p>
          <a:p>
            <a:r>
              <a:rPr lang="hr-HR" dirty="0" smtClean="0"/>
              <a:t>Hrvatskim olimpijskim danom promičemo šport i olimpizam</a:t>
            </a:r>
            <a:endParaRPr lang="hr-HR" dirty="0"/>
          </a:p>
        </p:txBody>
      </p:sp>
      <p:pic>
        <p:nvPicPr>
          <p:cNvPr id="4" name="Slika 3" descr="20110430142440-deport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501008"/>
            <a:ext cx="2376264" cy="208823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r>
              <a:rPr lang="hr-HR" dirty="0" smtClean="0"/>
              <a:t>               Obilježja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196752"/>
            <a:ext cx="8183880" cy="4187952"/>
          </a:xfrm>
        </p:spPr>
        <p:txBody>
          <a:bodyPr/>
          <a:lstStyle/>
          <a:p>
            <a:r>
              <a:rPr lang="hr-HR" dirty="0" smtClean="0"/>
              <a:t>Obilježje akcije i poveznica svih sudionika 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je majica bijele boje koja na simboličan 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način predstavlja prijateljstvo, mir i šport.</a:t>
            </a:r>
            <a:endParaRPr lang="hr-HR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717032"/>
            <a:ext cx="1721160" cy="2740847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Olimpijski </a:t>
            </a:r>
            <a:r>
              <a:rPr lang="hr-HR" dirty="0" smtClean="0"/>
              <a:t>dan </a:t>
            </a:r>
            <a:r>
              <a:rPr lang="hr-HR" dirty="0" err="1" smtClean="0"/>
              <a:t>osmaša</a:t>
            </a:r>
            <a:r>
              <a:rPr lang="hr-HR" dirty="0" smtClean="0"/>
              <a:t> OŠ”</a:t>
            </a:r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Franković</a:t>
            </a:r>
            <a:r>
              <a:rPr lang="hr-HR" dirty="0" smtClean="0"/>
              <a:t>”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hr-HR" dirty="0" smtClean="0"/>
              <a:t>Održani su razni sportovi poput :</a:t>
            </a:r>
          </a:p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/>
              <a:t>  Nogometa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/>
              <a:t>  Košarke </a:t>
            </a:r>
            <a:endParaRPr lang="hr-HR" dirty="0"/>
          </a:p>
        </p:txBody>
      </p:sp>
      <p:pic>
        <p:nvPicPr>
          <p:cNvPr id="4" name="Slika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348880"/>
            <a:ext cx="1827128" cy="1351095"/>
          </a:xfrm>
          <a:prstGeom prst="rect">
            <a:avLst/>
          </a:prstGeom>
        </p:spPr>
      </p:pic>
      <p:pic>
        <p:nvPicPr>
          <p:cNvPr id="5" name="Slika 4" descr="untitled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933056"/>
            <a:ext cx="1350178" cy="1866214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>
            <a:off x="2483768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2843808" y="299695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Autofit/>
          </a:bodyPr>
          <a:lstStyle/>
          <a:p>
            <a:r>
              <a:rPr lang="hr-HR" sz="7200" dirty="0" smtClean="0"/>
              <a:t>KRAJ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rot="905933">
            <a:off x="404187" y="2766419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7200" dirty="0" smtClean="0"/>
              <a:t>  HVALA NA POZORNOSTI </a:t>
            </a:r>
            <a:endParaRPr lang="hr-HR" sz="7200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74</Words>
  <Application>Microsoft Office PowerPoint</Application>
  <PresentationFormat>Prikaz na zaslonu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Aspekt</vt:lpstr>
      <vt:lpstr>Olimpijski dan </vt:lpstr>
      <vt:lpstr>                   Općenito</vt:lpstr>
      <vt:lpstr>               Obilježja</vt:lpstr>
      <vt:lpstr>Olimpijski dan osmaša OŠ”Fran Franković”</vt:lpstr>
      <vt:lpstr>KRAJ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Olimpijski dan </dc:title>
  <dc:creator>Stariji</dc:creator>
  <cp:lastModifiedBy>Stariji</cp:lastModifiedBy>
  <cp:revision>5</cp:revision>
  <dcterms:created xsi:type="dcterms:W3CDTF">2011-09-22T07:32:15Z</dcterms:created>
  <dcterms:modified xsi:type="dcterms:W3CDTF">2011-09-22T08:12:58Z</dcterms:modified>
</cp:coreProperties>
</file>