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F5837C-CBDA-45EF-B7CB-F78F77763D2F}" type="datetimeFigureOut">
              <a:rPr lang="hr-HR" smtClean="0"/>
              <a:t>22.9.2011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69EC27-7912-4040-89B9-89D6A631682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Izradio: Krešimir Perić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Olimpijski dan</a:t>
            </a:r>
            <a:endParaRPr lang="hr-HR" dirty="0"/>
          </a:p>
        </p:txBody>
      </p:sp>
      <p:pic>
        <p:nvPicPr>
          <p:cNvPr id="13314" name="Picture 2" descr="http://t0.gstatic.com/images?q=tbn:ANd9GcSLS28gdlQEhZt_gSE_sWqvbpTZ_oCvsmAaQ8eGlYZrfGrW1LI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93096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olimpijski dan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Olimpijski dan se održava 10.rujna.</a:t>
            </a:r>
          </a:p>
          <a:p>
            <a:r>
              <a:rPr lang="hr-HR" dirty="0" smtClean="0"/>
              <a:t>Često se održava u školama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Olimpijski dan “Oš </a:t>
            </a:r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Frankovic</a:t>
            </a:r>
            <a:r>
              <a:rPr lang="hr-HR" dirty="0" smtClean="0"/>
              <a:t>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Tradicionalna manifestacija"Olimpijski dan", koja se svake godine </a:t>
            </a:r>
            <a:r>
              <a:rPr lang="hr-HR" dirty="0" smtClean="0"/>
              <a:t>održava u našoj školi i ove je godine održana.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Bijele majice su bile obvezene.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51</Words>
  <Application>Microsoft Office PowerPoint</Application>
  <PresentationFormat>Prikaz na zaslonu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Kapital</vt:lpstr>
      <vt:lpstr>Olimpijski dan</vt:lpstr>
      <vt:lpstr>Hrvatski olimpijski dan</vt:lpstr>
      <vt:lpstr>Olimpijski dan “Oš Fran Frankovic”</vt:lpstr>
      <vt:lpstr>Slajd 4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</dc:title>
  <dc:creator>Stariji</dc:creator>
  <cp:lastModifiedBy>Stariji</cp:lastModifiedBy>
  <cp:revision>5</cp:revision>
  <dcterms:created xsi:type="dcterms:W3CDTF">2011-09-22T07:31:00Z</dcterms:created>
  <dcterms:modified xsi:type="dcterms:W3CDTF">2011-09-22T08:16:11Z</dcterms:modified>
</cp:coreProperties>
</file>