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197188-33B0-460B-8613-7461F3A330BE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AB8052-A644-4DDF-8F68-AB3BFE0DF43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Olimpijski dan škole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4953000" cy="1752600"/>
          </a:xfrm>
        </p:spPr>
        <p:txBody>
          <a:bodyPr/>
          <a:lstStyle/>
          <a:p>
            <a:r>
              <a:rPr lang="hr-HR" dirty="0" smtClean="0"/>
              <a:t>Izradila: Jelena </a:t>
            </a:r>
            <a:r>
              <a:rPr lang="hr-HR" dirty="0" err="1" smtClean="0"/>
              <a:t>Ljubotina</a:t>
            </a:r>
            <a:r>
              <a:rPr lang="hr-HR" dirty="0" smtClean="0"/>
              <a:t> 8.a</a:t>
            </a:r>
          </a:p>
          <a:p>
            <a:endParaRPr lang="hr-HR" dirty="0"/>
          </a:p>
        </p:txBody>
      </p:sp>
      <p:pic>
        <p:nvPicPr>
          <p:cNvPr id="1026" name="Picture 2" descr="\\MZOS-PROFESOR\olimpijski dan\olimpijski dan - korzo-log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332656"/>
            <a:ext cx="3960440" cy="2640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Cilj Hrvatskog olimpijskog dana</a:t>
            </a:r>
            <a:endParaRPr lang="hr-HR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Hrvatskim olimpijskim danom promičemo sport i olimpizam, te potičemo uključivanje učenika naše škole u sportske aktivnosti kojima poboljšavaju svoje zdravstveno stanje i kvalitetu života uopće.</a:t>
            </a:r>
          </a:p>
          <a:p>
            <a:pPr lvl="8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2052" name="Picture 4" descr="\\MZOS-PROFESOR\olimpijski dan\HPIM5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8" y="4149080"/>
            <a:ext cx="3203848" cy="2402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25112"/>
          </a:xfrm>
        </p:spPr>
        <p:txBody>
          <a:bodyPr/>
          <a:lstStyle/>
          <a:p>
            <a:r>
              <a:rPr lang="hr-HR" dirty="0" smtClean="0"/>
              <a:t>Hrvatski olimpijski dan se održava diljem Hrvatske, organizirano ili samostalno, gdje god se jedna ili više osoba bave sportskim aktivnostima u trajanju od sat vremena.</a:t>
            </a:r>
          </a:p>
          <a:p>
            <a:endParaRPr lang="hr-HR" dirty="0"/>
          </a:p>
        </p:txBody>
      </p:sp>
      <p:pic>
        <p:nvPicPr>
          <p:cNvPr id="3075" name="Picture 3" descr="\\MZOS-PROFESOR\olimpijski dan\HPIM50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3068960"/>
            <a:ext cx="4464496" cy="3348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25112"/>
          </a:xfrm>
        </p:spPr>
        <p:txBody>
          <a:bodyPr/>
          <a:lstStyle/>
          <a:p>
            <a:r>
              <a:rPr lang="hr-HR" dirty="0" smtClean="0"/>
              <a:t>Na olimpijski dan svi nosimo bijele majice </a:t>
            </a:r>
            <a:endParaRPr lang="hr-HR" dirty="0"/>
          </a:p>
        </p:txBody>
      </p:sp>
      <p:pic>
        <p:nvPicPr>
          <p:cNvPr id="4098" name="Picture 2" descr="\\MZOS-PROFESOR\olimpijski dan\HPIM50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916832"/>
            <a:ext cx="5868144" cy="4400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25112"/>
          </a:xfrm>
        </p:spPr>
        <p:txBody>
          <a:bodyPr/>
          <a:lstStyle/>
          <a:p>
            <a:r>
              <a:rPr lang="hr-HR" dirty="0" smtClean="0"/>
              <a:t>Na </a:t>
            </a:r>
            <a:r>
              <a:rPr lang="hr-HR" dirty="0" err="1" smtClean="0"/>
              <a:t>olmpijskom</a:t>
            </a:r>
            <a:r>
              <a:rPr lang="hr-HR" dirty="0" smtClean="0"/>
              <a:t> danu smo se </a:t>
            </a:r>
            <a:r>
              <a:rPr lang="hr-HR" dirty="0" err="1" smtClean="0"/>
              <a:t>zabavavili</a:t>
            </a:r>
            <a:r>
              <a:rPr lang="hr-HR" dirty="0" smtClean="0"/>
              <a:t> igrajući-nogomet, graničar košarku i odbojku. </a:t>
            </a:r>
            <a:endParaRPr lang="hr-HR" dirty="0"/>
          </a:p>
        </p:txBody>
      </p:sp>
      <p:pic>
        <p:nvPicPr>
          <p:cNvPr id="5122" name="Picture 2" descr="\\MZOS-PROFESOR\olimpijski dan\HPIM50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780928"/>
            <a:ext cx="4320797" cy="3240360"/>
          </a:xfrm>
          <a:prstGeom prst="rect">
            <a:avLst/>
          </a:prstGeom>
          <a:noFill/>
        </p:spPr>
      </p:pic>
      <p:pic>
        <p:nvPicPr>
          <p:cNvPr id="5123" name="Picture 3" descr="\\MZOS-PROFESOR\olimpijski dan\HPIM506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2996952"/>
            <a:ext cx="376779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325112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KRAJ! :)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pozornosti!</a:t>
            </a:r>
            <a:endParaRPr lang="hr-HR" dirty="0"/>
          </a:p>
        </p:txBody>
      </p:sp>
      <p:pic>
        <p:nvPicPr>
          <p:cNvPr id="6146" name="Picture 2" descr="\\MZOS-PROFESOR\olimpijski dan\HO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692696"/>
            <a:ext cx="3113836" cy="2491069"/>
          </a:xfrm>
          <a:prstGeom prst="rect">
            <a:avLst/>
          </a:prstGeom>
          <a:noFill/>
        </p:spPr>
      </p:pic>
      <p:pic>
        <p:nvPicPr>
          <p:cNvPr id="6147" name="Picture 3" descr="\\MZOS-PROFESOR\olimpijski dan\HOD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3861048"/>
            <a:ext cx="3269178" cy="2615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94</Words>
  <Application>Microsoft Office PowerPoint</Application>
  <PresentationFormat>Prikaz na zaslonu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Urbano</vt:lpstr>
      <vt:lpstr>Olimpijski dan škole </vt:lpstr>
      <vt:lpstr>Cilj Hrvatskog olimpijskog dana</vt:lpstr>
      <vt:lpstr>Slajd 3</vt:lpstr>
      <vt:lpstr>Slajd 4</vt:lpstr>
      <vt:lpstr>Slajd 5</vt:lpstr>
      <vt:lpstr>Slajd 6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Olimpijski dan škole </dc:title>
  <dc:creator>Stariji</dc:creator>
  <cp:lastModifiedBy>Karmen</cp:lastModifiedBy>
  <cp:revision>7</cp:revision>
  <dcterms:created xsi:type="dcterms:W3CDTF">2011-09-22T08:30:33Z</dcterms:created>
  <dcterms:modified xsi:type="dcterms:W3CDTF">2011-10-13T10:27:27Z</dcterms:modified>
</cp:coreProperties>
</file>