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63" r:id="rId4"/>
    <p:sldId id="270" r:id="rId5"/>
    <p:sldId id="258" r:id="rId6"/>
    <p:sldId id="259" r:id="rId7"/>
    <p:sldId id="262" r:id="rId8"/>
    <p:sldId id="260" r:id="rId9"/>
    <p:sldId id="273" r:id="rId10"/>
    <p:sldId id="265" r:id="rId11"/>
    <p:sldId id="266" r:id="rId12"/>
    <p:sldId id="261" r:id="rId13"/>
    <p:sldId id="264" r:id="rId14"/>
    <p:sldId id="271" r:id="rId15"/>
    <p:sldId id="272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October 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0723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October 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9072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October 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02665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October 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5283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October 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33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October 9,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5987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October 9,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00579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October 9,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3400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October 9,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439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Sunday, October 9,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2814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46CB39B-5F4C-4A7E-9BE3-AAFD45576D16}" type="datetime2">
              <a:rPr lang="en-US" smtClean="0"/>
              <a:t>Sunday, October 9,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16538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Sunday, October 9,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03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1F4B25-0F49-E202-0730-53B4390F5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549275"/>
            <a:ext cx="6373812" cy="984885"/>
          </a:xfrm>
        </p:spPr>
        <p:txBody>
          <a:bodyPr wrap="square" anchor="ctr">
            <a:normAutofit fontScale="90000"/>
          </a:bodyPr>
          <a:lstStyle/>
          <a:p>
            <a:r>
              <a:rPr lang="hr-HR" sz="4800" dirty="0"/>
              <a:t>Krapinski neandertalac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97180F8-2E90-7BD3-BE8E-4C7574B13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0575" y="549275"/>
            <a:ext cx="4498976" cy="984885"/>
          </a:xfrm>
        </p:spPr>
        <p:txBody>
          <a:bodyPr anchor="ctr">
            <a:normAutofit/>
          </a:bodyPr>
          <a:lstStyle/>
          <a:p>
            <a:pPr algn="r"/>
            <a:endParaRPr lang="hr-HR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9E929A-55A2-ED07-17D7-E240F8AF0F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6" b="34515"/>
          <a:stretch/>
        </p:blipFill>
        <p:spPr>
          <a:xfrm>
            <a:off x="20" y="2083435"/>
            <a:ext cx="12191980" cy="4774564"/>
          </a:xfrm>
          <a:custGeom>
            <a:avLst/>
            <a:gdLst/>
            <a:ahLst/>
            <a:cxnLst/>
            <a:rect l="l" t="t" r="r" b="b"/>
            <a:pathLst>
              <a:path w="12192000" h="4774564">
                <a:moveTo>
                  <a:pt x="0" y="0"/>
                </a:moveTo>
                <a:lnTo>
                  <a:pt x="12192000" y="0"/>
                </a:lnTo>
                <a:lnTo>
                  <a:pt x="12192000" y="4774564"/>
                </a:lnTo>
                <a:lnTo>
                  <a:pt x="0" y="477456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0360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E19E874-2CBE-D43F-433E-6277E400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>
            <a:normAutofit/>
          </a:bodyPr>
          <a:lstStyle/>
          <a:p>
            <a:endParaRPr lang="hr-HR" sz="2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550C5FE-94DB-CDEA-8702-372AC1FDF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325113" cy="4074172"/>
          </a:xfrm>
        </p:spPr>
        <p:txBody>
          <a:bodyPr>
            <a:normAutofit/>
          </a:bodyPr>
          <a:lstStyle/>
          <a:p>
            <a:r>
              <a:rPr lang="pl-PL" dirty="0"/>
              <a:t>Za uspješan lov treba biti okretani brz.</a:t>
            </a:r>
            <a:endParaRPr lang="hr-HR" dirty="0"/>
          </a:p>
        </p:txBody>
      </p:sp>
      <p:pic>
        <p:nvPicPr>
          <p:cNvPr id="4" name="Slika 3" descr="Slika na kojoj se prikazuje tekst, sisavac&#10;&#10;Opis je automatski generiran">
            <a:extLst>
              <a:ext uri="{FF2B5EF4-FFF2-40B4-BE49-F238E27FC236}">
                <a16:creationId xmlns:a16="http://schemas.microsoft.com/office/drawing/2014/main" id="{F37021A7-2D13-5EBD-8ECA-22A4B0647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419" y="804519"/>
            <a:ext cx="3187747" cy="52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4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16CA1198-68F5-507D-DA05-006C39CF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21C82E9-3690-1A1F-33AC-D87F455BD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pl-PL" b="0" i="1" dirty="0">
                <a:effectLst/>
                <a:latin typeface="Calibri" panose="020F0502020204030204" pitchFamily="34" charset="0"/>
              </a:rPr>
              <a:t>Obrada kamena, Muzej krapinskih neandertalaca.</a:t>
            </a:r>
            <a:endParaRPr lang="hr-HR" dirty="0"/>
          </a:p>
        </p:txBody>
      </p:sp>
      <p:pic>
        <p:nvPicPr>
          <p:cNvPr id="4" name="Slika 3" descr="Slika na kojoj se prikazuje na zatvorenom, osoba, hrana, sendvič&#10;&#10;Opis je automatski generiran">
            <a:extLst>
              <a:ext uri="{FF2B5EF4-FFF2-40B4-BE49-F238E27FC236}">
                <a16:creationId xmlns:a16="http://schemas.microsoft.com/office/drawing/2014/main" id="{4E1EBA58-AA60-367F-8144-CCF241D5D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709837"/>
            <a:ext cx="4960442" cy="28522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1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26385597-9974-5F1B-78CA-9B58E745F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312424D-BB94-2A78-D40C-29C66DBB1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hr-HR" dirty="0"/>
              <a:t>Korištenje zubi kao treće ruke, Muzej krapinskih neandertalaca.</a:t>
            </a:r>
          </a:p>
        </p:txBody>
      </p:sp>
      <p:pic>
        <p:nvPicPr>
          <p:cNvPr id="4" name="Slika 3" descr="Slika na kojoj se prikazuje osoba&#10;&#10;Opis je automatski generiran">
            <a:extLst>
              <a:ext uri="{FF2B5EF4-FFF2-40B4-BE49-F238E27FC236}">
                <a16:creationId xmlns:a16="http://schemas.microsoft.com/office/drawing/2014/main" id="{8D9D587B-6391-6C1E-19AA-57BE09F44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709837"/>
            <a:ext cx="4960442" cy="2852254"/>
          </a:xfrm>
          <a:prstGeom prst="rect">
            <a:avLst/>
          </a:prstGeom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028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B7F6336-7E38-A744-F6C1-4CB115AA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>
            <a:normAutofit/>
          </a:bodyPr>
          <a:lstStyle/>
          <a:p>
            <a:endParaRPr lang="hr-HR" sz="2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FC7632-D8C9-FD3C-6B86-A8CAC766B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325113" cy="4074172"/>
          </a:xfrm>
        </p:spPr>
        <p:txBody>
          <a:bodyPr>
            <a:normAutofit/>
          </a:bodyPr>
          <a:lstStyle/>
          <a:p>
            <a:r>
              <a:rPr lang="hr-HR" dirty="0"/>
              <a:t>Najstarija sam žena u našoj velikoj obitelji.</a:t>
            </a:r>
          </a:p>
        </p:txBody>
      </p:sp>
      <p:pic>
        <p:nvPicPr>
          <p:cNvPr id="4" name="Slika 3" descr="Slika na kojoj se prikazuje tekst, sisavac, lav&#10;&#10;Opis je automatski generiran">
            <a:extLst>
              <a:ext uri="{FF2B5EF4-FFF2-40B4-BE49-F238E27FC236}">
                <a16:creationId xmlns:a16="http://schemas.microsoft.com/office/drawing/2014/main" id="{40C82945-F957-096C-9035-BB18022EC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767" y="804519"/>
            <a:ext cx="3485050" cy="52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66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4B5F7-2A04-4F32-B47C-D7034821D5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00975" y="1641475"/>
            <a:ext cx="4391025" cy="1323975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Calibri Light"/>
              </a:rPr>
              <a:t>KAKO SU PALILI VATRU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C07CE8F-E9ED-E5F1-C6D6-D523DA1C10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95363"/>
            <a:ext cx="9602788" cy="3449637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Picture 4" descr="A fire pit at night&#10;&#10;Description automatically generated">
            <a:extLst>
              <a:ext uri="{FF2B5EF4-FFF2-40B4-BE49-F238E27FC236}">
                <a16:creationId xmlns:a16="http://schemas.microsoft.com/office/drawing/2014/main" id="{4A9CD702-FB98-40F7-8C2A-943BC03C0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08" r="19805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591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188A-CE93-4703-9451-F8D0716E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cs typeface="Calibri Light"/>
              </a:rPr>
              <a:t>                         ŠTO SU RADILE ŽENE</a:t>
            </a:r>
          </a:p>
        </p:txBody>
      </p:sp>
      <p:pic>
        <p:nvPicPr>
          <p:cNvPr id="4" name="Picture 4" descr="A group of people sitting at a zoo&#10;&#10;Description automatically generated">
            <a:extLst>
              <a:ext uri="{FF2B5EF4-FFF2-40B4-BE49-F238E27FC236}">
                <a16:creationId xmlns:a16="http://schemas.microsoft.com/office/drawing/2014/main" id="{5C10D621-25BE-4248-825C-671788F3D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44" r="1" b="57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4B2A9-1208-47AA-A4E7-F285CE380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0895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6801D41-0210-2304-A1CA-5431B111F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5"/>
            <a:ext cx="3157577" cy="1312001"/>
          </a:xfrm>
        </p:spPr>
        <p:txBody>
          <a:bodyPr anchor="t">
            <a:normAutofit/>
          </a:bodyPr>
          <a:lstStyle/>
          <a:p>
            <a:endParaRPr lang="hr-HR" sz="28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Slika 3" descr="Slika na kojoj se prikazuje primat, sisavac&#10;&#10;Opis je automatski generiran">
            <a:extLst>
              <a:ext uri="{FF2B5EF4-FFF2-40B4-BE49-F238E27FC236}">
                <a16:creationId xmlns:a16="http://schemas.microsoft.com/office/drawing/2014/main" id="{91D7B06D-D7FD-3621-3695-05EB5A914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329" y="707475"/>
            <a:ext cx="5507058" cy="5507058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513439-C6C0-1A6A-3092-193A4EB9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138" y="2273608"/>
            <a:ext cx="3159432" cy="3940925"/>
          </a:xfrm>
        </p:spPr>
        <p:txBody>
          <a:bodyPr>
            <a:normAutofit/>
          </a:bodyPr>
          <a:lstStyle/>
          <a:p>
            <a:r>
              <a:rPr lang="hr-HR" dirty="0"/>
              <a:t>Najpoznatija lubanja Krapina 3 ili lubanja C, pripada ženskoj osobi staroj oko 20 godina. </a:t>
            </a:r>
          </a:p>
        </p:txBody>
      </p:sp>
    </p:spTree>
    <p:extLst>
      <p:ext uri="{BB962C8B-B14F-4D97-AF65-F5344CB8AC3E}">
        <p14:creationId xmlns:p14="http://schemas.microsoft.com/office/powerpoint/2010/main" val="1892450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C76AC0-BB6B-419E-A327-AFA297500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E0B6A3-E197-43D6-82D5-7455DAB1A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1847088"/>
            <a:ext cx="415875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E75F5509-A560-94A9-D237-5D03F983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648" y="804520"/>
            <a:ext cx="4158749" cy="104923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0E4246-09B8-46D7-A0D2-4D264863A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Slika 3" descr="Slika na kojoj se prikazuje na zatvorenom, skulptura&#10;&#10;Opis je automatski generiran">
            <a:extLst>
              <a:ext uri="{FF2B5EF4-FFF2-40B4-BE49-F238E27FC236}">
                <a16:creationId xmlns:a16="http://schemas.microsoft.com/office/drawing/2014/main" id="{5CA29A0D-8E76-DB0E-135E-A9F7318B3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29" y="1709837"/>
            <a:ext cx="4960442" cy="2852254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C755D1-FBC9-B067-8BB0-C4674BCFC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647" y="2015732"/>
            <a:ext cx="4158750" cy="3450613"/>
          </a:xfrm>
        </p:spPr>
        <p:txBody>
          <a:bodyPr>
            <a:normAutofit/>
          </a:bodyPr>
          <a:lstStyle/>
          <a:p>
            <a:r>
              <a:rPr lang="hr-HR" dirty="0"/>
              <a:t>Rekonstrukcija glave krapinskog neandertalca, Muzej krapinskih neandertalaca.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0C8D8D-B32F-4194-8321-164EC4427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D24D8B-8573-4260-B700-E860AD6D2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094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9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A307B54-0621-F023-981C-2F3BCDBC7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07" t="18195" r="35156" b="8194"/>
          <a:stretch/>
        </p:blipFill>
        <p:spPr>
          <a:xfrm>
            <a:off x="4014765" y="643467"/>
            <a:ext cx="416247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3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4D9150-8F79-90B9-C463-A9C5FC962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endParaRPr lang="en-US" sz="6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4914D09-FBB9-6B99-1D86-46B70A100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752" b="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302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6F1F6E4E-C01D-5F34-DEC0-0AC57112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A356ECB-2896-6A2D-7C29-F300F20D6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hr-HR" dirty="0"/>
              <a:t>nalazište na </a:t>
            </a:r>
            <a:r>
              <a:rPr lang="hr-HR" dirty="0" err="1"/>
              <a:t>Hušnjakovu</a:t>
            </a:r>
            <a:r>
              <a:rPr lang="hr-HR" dirty="0"/>
              <a:t> brdu početkom 20. st.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C1FCE47-E4EF-8C2E-909F-8C058F5D0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609078"/>
            <a:ext cx="4960442" cy="30537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62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outdoor, building, street, sitting&#10;&#10;Description automatically generated">
            <a:extLst>
              <a:ext uri="{FF2B5EF4-FFF2-40B4-BE49-F238E27FC236}">
                <a16:creationId xmlns:a16="http://schemas.microsoft.com/office/drawing/2014/main" id="{C0970843-B9D6-4363-BEAA-AE0EF8692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889" b="7525"/>
          <a:stretch/>
        </p:blipFill>
        <p:spPr>
          <a:xfrm>
            <a:off x="32217" y="-611736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7C1917-AB54-4424-84CF-100B47A74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                               SLIKE MUZEJA</a:t>
            </a:r>
          </a:p>
        </p:txBody>
      </p:sp>
    </p:spTree>
    <p:extLst>
      <p:ext uri="{BB962C8B-B14F-4D97-AF65-F5344CB8AC3E}">
        <p14:creationId xmlns:p14="http://schemas.microsoft.com/office/powerpoint/2010/main" val="224891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242A7C8-2310-F41B-3719-D894310A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5"/>
            <a:ext cx="3157577" cy="1312001"/>
          </a:xfrm>
        </p:spPr>
        <p:txBody>
          <a:bodyPr anchor="t">
            <a:normAutofit/>
          </a:bodyPr>
          <a:lstStyle/>
          <a:p>
            <a:endParaRPr lang="hr-HR" sz="2800" dirty="0"/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3346967-D929-795F-3BB8-5B26D3591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48" y="1804711"/>
            <a:ext cx="5761020" cy="3312586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D20ACB-35F7-03DA-D51C-08966A871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138" y="2273608"/>
            <a:ext cx="3159432" cy="3940925"/>
          </a:xfrm>
        </p:spPr>
        <p:txBody>
          <a:bodyPr>
            <a:normAutofit/>
          </a:bodyPr>
          <a:lstStyle/>
          <a:p>
            <a:r>
              <a:rPr lang="hr-HR" dirty="0"/>
              <a:t>Krapinski neandertalci okupljaju se oko ognjišta</a:t>
            </a:r>
          </a:p>
        </p:txBody>
      </p:sp>
    </p:spTree>
    <p:extLst>
      <p:ext uri="{BB962C8B-B14F-4D97-AF65-F5344CB8AC3E}">
        <p14:creationId xmlns:p14="http://schemas.microsoft.com/office/powerpoint/2010/main" val="50721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10941CC-99A9-2D7F-6FAB-A69EB433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>
            <a:normAutofit/>
          </a:bodyPr>
          <a:lstStyle/>
          <a:p>
            <a:endParaRPr lang="hr-HR" sz="2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0B2E147-F425-E65B-95F3-A7A85124F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325113" cy="4074172"/>
          </a:xfrm>
        </p:spPr>
        <p:txBody>
          <a:bodyPr>
            <a:normAutofit/>
          </a:bodyPr>
          <a:lstStyle/>
          <a:p>
            <a:r>
              <a:rPr lang="hr-HR" b="0" i="0">
                <a:effectLst/>
                <a:latin typeface="Calibri" panose="020F0502020204030204" pitchFamily="34" charset="0"/>
              </a:rPr>
              <a:t>Djevojčicu boli uho. Pomoći će ljekovite trave i zagrljaj.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CB1ED67-320C-70AE-A552-5A6AB26AA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532" y="804519"/>
            <a:ext cx="3947521" cy="528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1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6A870B0-91EF-122E-0B3F-7509D6B03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5"/>
            <a:ext cx="3157577" cy="1312001"/>
          </a:xfrm>
        </p:spPr>
        <p:txBody>
          <a:bodyPr anchor="t">
            <a:normAutofit/>
          </a:bodyPr>
          <a:lstStyle/>
          <a:p>
            <a:r>
              <a:rPr lang="pl-PL" sz="2800" b="0" i="0">
                <a:effectLst/>
                <a:latin typeface="Calibri" panose="020F0502020204030204" pitchFamily="34" charset="0"/>
              </a:rPr>
              <a:t>Dječak i njegov odraz: Gle, to sam ja!</a:t>
            </a:r>
            <a:endParaRPr lang="hr-HR" sz="28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9B3E09B2-3A31-E6C4-77B0-4DD297B45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711" y="707475"/>
            <a:ext cx="4130293" cy="5507058"/>
          </a:xfrm>
          <a:prstGeom prst="rect">
            <a:avLst/>
          </a:prstGeom>
        </p:spPr>
      </p:pic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D67DBA44-AB2D-7407-8494-3A01BF429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138" y="2273608"/>
            <a:ext cx="3159432" cy="3940925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63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7027074C-C780-8704-245C-61D278719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DD395A-63A0-89ED-2FBE-4A9B69E1F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r>
              <a:rPr lang="hr-HR" dirty="0"/>
              <a:t>kipovi neandertalaca u parku </a:t>
            </a:r>
            <a:r>
              <a:rPr lang="hr-HR" dirty="0" err="1"/>
              <a:t>Hušnjakovo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87015D4-AD58-4A8E-361D-B8CEADB0F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472" y="805583"/>
            <a:ext cx="3102319" cy="46607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81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people sitting in a field&#10;&#10;Description automatically generated">
            <a:extLst>
              <a:ext uri="{FF2B5EF4-FFF2-40B4-BE49-F238E27FC236}">
                <a16:creationId xmlns:a16="http://schemas.microsoft.com/office/drawing/2014/main" id="{681AFCD2-7B9A-4301-A2B9-4C7F50AFD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45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83C7CB-7B5C-4F7A-B0F7-BC8C08B77A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67400" y="5253038"/>
            <a:ext cx="6391275" cy="1042987"/>
          </a:xfrm>
        </p:spPr>
        <p:txBody>
          <a:bodyPr>
            <a:normAutofit/>
          </a:bodyPr>
          <a:lstStyle/>
          <a:p>
            <a:r>
              <a:rPr lang="en-US" sz="3300" dirty="0">
                <a:cs typeface="Calibri Light"/>
              </a:rPr>
              <a:t>              </a:t>
            </a:r>
            <a:r>
              <a:rPr lang="en-US" sz="3300" dirty="0">
                <a:highlight>
                  <a:srgbClr val="FFFF00"/>
                </a:highlight>
                <a:cs typeface="Calibri Light"/>
              </a:rPr>
              <a:t>  ŠTO SU RADILI MUŠKARCI</a:t>
            </a:r>
          </a:p>
        </p:txBody>
      </p:sp>
    </p:spTree>
    <p:extLst>
      <p:ext uri="{BB962C8B-B14F-4D97-AF65-F5344CB8AC3E}">
        <p14:creationId xmlns:p14="http://schemas.microsoft.com/office/powerpoint/2010/main" val="208825201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</TotalTime>
  <Words>119</Words>
  <Application>Microsoft Office PowerPoint</Application>
  <PresentationFormat>Široki zaslon</PresentationFormat>
  <Paragraphs>17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Calibri</vt:lpstr>
      <vt:lpstr>Gill Sans MT</vt:lpstr>
      <vt:lpstr>Galerija</vt:lpstr>
      <vt:lpstr>Krapinski neandertalac</vt:lpstr>
      <vt:lpstr>PowerPoint prezentacija</vt:lpstr>
      <vt:lpstr>PowerPoint prezentacija</vt:lpstr>
      <vt:lpstr>                               SLIKE MUZEJA</vt:lpstr>
      <vt:lpstr>PowerPoint prezentacija</vt:lpstr>
      <vt:lpstr>PowerPoint prezentacija</vt:lpstr>
      <vt:lpstr>Dječak i njegov odraz: Gle, to sam ja!</vt:lpstr>
      <vt:lpstr>PowerPoint prezentacija</vt:lpstr>
      <vt:lpstr>                ŠTO SU RADILI MUŠKARCI</vt:lpstr>
      <vt:lpstr>PowerPoint prezentacija</vt:lpstr>
      <vt:lpstr>PowerPoint prezentacija</vt:lpstr>
      <vt:lpstr>PowerPoint prezentacija</vt:lpstr>
      <vt:lpstr>PowerPoint prezentacija</vt:lpstr>
      <vt:lpstr>KAKO SU PALILI VATRU</vt:lpstr>
      <vt:lpstr>                         ŠTO SU RADILE ŽENE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Krapinski neandertalac</dc:title>
  <dc:creator>Nera Malbaša Kovačić</dc:creator>
  <cp:lastModifiedBy>Nera Malbaša Kovačić</cp:lastModifiedBy>
  <cp:revision>3</cp:revision>
  <dcterms:created xsi:type="dcterms:W3CDTF">2022-10-09T15:14:11Z</dcterms:created>
  <dcterms:modified xsi:type="dcterms:W3CDTF">2022-10-09T15:26:41Z</dcterms:modified>
</cp:coreProperties>
</file>