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D44AC0-46B0-402A-A0D5-134ADB3C2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F92E58-E55C-4734-9EBD-7BDFEE763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93974C-296B-4D56-A61E-7C13FEC8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2CB81C-852F-4C27-B66C-AA507550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99CB28-94DE-4CAD-A76C-1EAB360B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7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35081E-D189-4703-A258-E24ED02C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7DEFBDE-28EF-4893-9798-383D4D5B2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F24C50-1D84-4A1A-A85E-AA957ADA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C7310D-E4CB-44DF-A984-AE6E60D9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30A13D-D9B7-4C68-BFC4-7B3665AA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02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1127F6E-1E39-4ADD-A56B-454D8E126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B808BED-7B33-459A-8852-1A3EC6C55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32B7FC-43B7-402B-B61A-DD7299DD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01D892-18A3-4D3D-9E04-A078D4E4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034481-32EF-4633-8800-DEBABE98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556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99C8C-9E91-4BFE-BAC5-C964AC24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0A14BD-6A9E-41BB-90CC-DF7E15291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6E9B3F-0A93-46A1-B791-CAD71066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E0085D-2913-436D-807A-89EDE4E5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CD10F0-305C-4B99-A457-EE888C41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15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3B493B-E187-409A-903D-E06A03CA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1F5A79-96AB-4E06-9397-8B822C8C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3331EEA-8BB9-45F1-A9D3-F389E18B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A07B24-2F06-435A-9490-9D4FB4FA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75841A-FBF2-42E9-826C-FB42868B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458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0BA06C-ABBE-4304-9F05-9B034E5B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8BA962-B0B4-4F83-984D-DB96567BA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C57FE36-A48E-4FC1-9C08-5D095EFC6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E143BF1-C724-4D3C-9AB2-3CED78F1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165DA7-6BB4-40AF-8C87-6250B49E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47B935E-348D-40CC-A117-7F6D02B5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19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DDF34-14B3-4AA1-A4CC-F739BB75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24EF14-2022-4BCA-8500-74D364E09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D46236-9844-4455-BF4F-98A965D4B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24DAE6-9C6C-4D6B-85E4-8FD765CE6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CEE4A9D-B8BA-475C-A984-00C882C89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F9640DA-C26C-40D5-A9B5-2D038610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FAD8C93-92B1-42CC-96D8-F1BC5DCF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8841148-9FA9-476B-A02A-797B3BC2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11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5E6AC3-B7B4-49D7-B3EA-DE52E2CD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758AE69-29A0-4099-B659-1D6D60CD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815EC0C-8C3A-48A6-8490-53EA7FB5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A879573-C7ED-448B-A62D-7D9CA52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625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E0EA881-F055-46BA-AF8A-1BAC372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10883BF-25D8-40A3-8632-75CA6997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7F55E33-536D-419E-87CA-005181A6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97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7E7A1E-9578-4278-8939-D17EA0FA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C571E6-1D09-42BE-A63F-A775A705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06D8CF8-1F81-422B-B1A4-1B905736C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6EE3027-182E-43E0-A551-1F624DC1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B23806F-2DD2-4615-B1B3-EFA8EBEB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2CB82F4-D23A-4BAA-8145-FE073A91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03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18ADA2-BCD9-48D0-A4A9-34A360B4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0B56ACD-55D3-47BE-A8C6-03C033959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B46E566-F8F7-4C3B-93F7-99B538801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95E4D4F-E058-4E89-99DF-7BC0EC52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E905AD4-734F-4910-AAEB-0E0EE2CC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B42D5DD-7B76-410B-8063-8A435289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39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07C4629-0945-498A-B3F6-54EA33E8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59033B6-7D13-4F13-B464-3B2B98B2E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F6247F-875B-47B4-B37E-D53DDA15B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227D-D908-47A6-AFF4-61CFBF1759E9}" type="datetimeFigureOut">
              <a:rPr lang="hr-HR" smtClean="0"/>
              <a:t>30.1.2022.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147A0C-FF36-4F4B-BD24-A1281DAF2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037E385-6E84-4283-A140-004E68BA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F0AB0-768B-478F-BCAF-16AE090A1D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1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A049E0-2016-4D37-BF35-2BAA9A00F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Ponavljanje – Grčki svijet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C8713F-C850-44C6-8BAB-245CAB75D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48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DA919A-9861-47A4-951E-9B6467CF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2CF4A6-3D4F-46A5-B523-8AA45B19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r-HR" sz="1800" dirty="0"/>
              <a:t>Kratko odgovori na pitanja. Pitanja nije potrebno prepisati.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Gdje se smjestila Grčka?</a:t>
            </a: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Opiši reljef Grčke.</a:t>
            </a: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Koja plemena su naselila prostor današnje Grčke?</a:t>
            </a: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Između kojih kontinenata je smještena Kreta?</a:t>
            </a: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5.Tko su bili nositelji Mikenske kulture?</a:t>
            </a: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Tko su Heleni?</a:t>
            </a: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Tko je napisao epove Ilijadu i Odiseju?</a:t>
            </a: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8.Zbog čega se posmrtna maska stavljala na lice pokojnika?</a:t>
            </a:r>
            <a:endParaRPr lang="hr-H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206FD3C-2BBD-483F-BED7-745C23030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24652" r="36094" b="14722"/>
          <a:stretch/>
        </p:blipFill>
        <p:spPr>
          <a:xfrm>
            <a:off x="6285714" y="876300"/>
            <a:ext cx="571578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9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78BE42-7C05-42AD-A348-4F7ADF74BF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4375" y="114935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Gdje se nalazi Mikena?</a:t>
            </a:r>
            <a:endParaRPr lang="hr-H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Kako se zvalo kretsko pismo?</a:t>
            </a:r>
            <a:endParaRPr lang="hr-H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Kako je nastao alfabet?</a:t>
            </a:r>
            <a:endParaRPr lang="hr-H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Kojim gospodarski djelatnostima se bave stanovnici Kreta, a kojim stanovnici Mikene?</a:t>
            </a:r>
            <a:endParaRPr lang="hr-H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Tko živi u labirintu?</a:t>
            </a:r>
            <a:endParaRPr lang="hr-H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Koje je obilježje kretskih palača?</a:t>
            </a:r>
            <a:endParaRPr lang="hr-H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3C9BE9-5C01-4430-8393-15607FF8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533514"/>
            <a:ext cx="9617105" cy="1999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ZADATAK 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7DD017-1B10-4FF9-9A74-6A090B56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2822040"/>
            <a:ext cx="9617105" cy="44187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Zapiši u bilježnicu. Što/Koga predstavlja slika.</a:t>
            </a:r>
          </a:p>
        </p:txBody>
      </p:sp>
      <p:pic>
        <p:nvPicPr>
          <p:cNvPr id="7" name="Slika 6" descr="Slika na kojoj se prikazuje osoba, plesač&#10;&#10;Opis je automatski generiran">
            <a:extLst>
              <a:ext uri="{FF2B5EF4-FFF2-40B4-BE49-F238E27FC236}">
                <a16:creationId xmlns:a16="http://schemas.microsoft.com/office/drawing/2014/main" id="{A26C184D-0482-41B5-A123-694143CE8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r="11358" b="-4"/>
          <a:stretch/>
        </p:blipFill>
        <p:spPr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9" name="Slika 8" descr="Slika na kojoj se prikazuje mač&#10;&#10;Opis je automatski generiran">
            <a:extLst>
              <a:ext uri="{FF2B5EF4-FFF2-40B4-BE49-F238E27FC236}">
                <a16:creationId xmlns:a16="http://schemas.microsoft.com/office/drawing/2014/main" id="{8843872F-42E7-4DFE-A827-C6AD8A7EA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r="16951" b="-5"/>
          <a:stretch/>
        </p:blipFill>
        <p:spPr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1" name="Slika 10" descr="Slika na kojoj se prikazuje ljudi&#10;&#10;Opis je automatski generiran">
            <a:extLst>
              <a:ext uri="{FF2B5EF4-FFF2-40B4-BE49-F238E27FC236}">
                <a16:creationId xmlns:a16="http://schemas.microsoft.com/office/drawing/2014/main" id="{9679D504-D3B4-4691-826D-837D15FDBC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Slika 4" descr="Slika na kojoj se prikazuje tekst, trava, na otvorenom&#10;&#10;Opis je automatski generiran">
            <a:extLst>
              <a:ext uri="{FF2B5EF4-FFF2-40B4-BE49-F238E27FC236}">
                <a16:creationId xmlns:a16="http://schemas.microsoft.com/office/drawing/2014/main" id="{36A7A131-5356-4BB7-A280-327E64B39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2711" b="1"/>
          <a:stretch/>
        </p:blipFill>
        <p:spPr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572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4AF286-8138-4E82-A39B-15A61DCB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ZADATAK 3: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4C466D-0DEB-4846-A949-29059A9C6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hr-HR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Precrtaj tablicu u bilježnicu.</a:t>
            </a:r>
          </a:p>
          <a:p>
            <a:pPr marL="0" indent="0" algn="l" rtl="0">
              <a:buNone/>
            </a:pPr>
            <a:r>
              <a:rPr lang="hr-HR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Svrstaj pojmove u odgovarajući stupac: MINOS, PELOPONEZ, KNOS, HEINRICH SCHLIEMANN,LINEAR A, KIKLOPSKE ZIDINE, PALAČA, ARTHUR EVANS, ZLATNA MASKA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0CD29D-054A-4515-8898-09CE4A63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" t="34583" r="1563" b="22917"/>
          <a:stretch/>
        </p:blipFill>
        <p:spPr>
          <a:xfrm>
            <a:off x="1714500" y="4001294"/>
            <a:ext cx="8110537" cy="20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547B0C-5063-4CAC-A62D-E575A700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</a:rPr>
              <a:t>ZADATAK 5</a:t>
            </a:r>
            <a:b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0E50110-69C8-4610-B1F3-EFD1E038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812911"/>
            <a:ext cx="9875259" cy="195036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972597-55B4-4537-B6C3-0B328CBF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575" y="2857500"/>
            <a:ext cx="8534400" cy="363855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r-HR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Nacrtaj lentu vremena i na njoj označi sljedeće:</a:t>
            </a:r>
            <a:endParaRPr lang="hr-HR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propast kretske kulture – oko 1500.g.pr. Kr. </a:t>
            </a:r>
            <a:endParaRPr lang="hr-HR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trajanje mikenske kulture – 1600 d0 1100. g. pr. Kr.</a:t>
            </a:r>
            <a:endParaRPr lang="hr-HR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Trojanski rat – oko 1200. g. pr. Kr.</a:t>
            </a:r>
            <a:endParaRPr lang="hr-HR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nastanak grčkog alfabeta – 800. g. pr. Kr.</a:t>
            </a:r>
            <a:endParaRPr lang="hr-HR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početak kovanja novca u grčkim polisima – 700. g. pr. Kr.</a:t>
            </a:r>
            <a:endParaRPr lang="hr-HR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osnivanje kolonije </a:t>
            </a:r>
            <a:r>
              <a:rPr lang="hr-HR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Ise</a:t>
            </a:r>
            <a:r>
              <a:rPr lang="hr-HR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400. g. pr. Kr.</a:t>
            </a:r>
            <a:endParaRPr lang="hr-HR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Periklo postaje atenski vođa – 450. g. pr. Kr.</a:t>
            </a:r>
            <a:endParaRPr lang="hr-HR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r-H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238382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70A828-B978-4533-86EC-4B151862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ZADATAK 6</a:t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E3D6D3-1EDB-4D30-9A1E-26B377E3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Pročitaj ulomak o životu Grka.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Najomiljenije piće Grka još od Homerovih dana bilo je vino. Vino su pili pomiješano s vodom. Pijenje čistog vina smatralo se barbarskim običajem. Grčko je vino bilo slatko i jako. U društvu su Grci voljeli ispijati vino tako da međusobno zamjenjuju čaše kako bi osjetili različite okuse vina. Hranu su grabili prstima s plitica. Voljeli su da im se hrana posluži vruća, pa su pri jelu često znali opeći prste. Poznati sladokusac i gurman </a:t>
            </a:r>
            <a:r>
              <a:rPr lang="hr-HR" sz="1800" i="1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Filoksen</a:t>
            </a:r>
            <a:r>
              <a:rPr lang="hr-HR" sz="1800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vježbao je jedenje vruće hrane tako da je prste umakao u vruću vodu kako bi postali manje osjetljivi na toplinu i kako bi mogao brže grabiti hranu. Također je ispijao gutljaje vruće vode kako bi bio spreman za gutanje vruće hrane.</a:t>
            </a:r>
            <a:endParaRPr lang="hr-H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ZADATAK: Odgovori na pitanja Kratkim odgovorima.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 je bilo najomiljenije piće Grka?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 su Grci u društvu ispijali vino?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koji način su Grci jeli?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 mi jedemo hranu?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0959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466</Words>
  <Application>Microsoft Office PowerPoint</Application>
  <PresentationFormat>Široki zaslon</PresentationFormat>
  <Paragraphs>40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sustava Office</vt:lpstr>
      <vt:lpstr>Ponavljanje – Grčki svijet</vt:lpstr>
      <vt:lpstr>ZADATAK 1</vt:lpstr>
      <vt:lpstr>PowerPoint prezentacija</vt:lpstr>
      <vt:lpstr>ZADATAK 2</vt:lpstr>
      <vt:lpstr>ZADATAK 3: </vt:lpstr>
      <vt:lpstr>ZADATAK 5 </vt:lpstr>
      <vt:lpstr>ZADATAK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– Grčki svijet</dc:title>
  <dc:creator>Nera Malbaša Kovačić</dc:creator>
  <cp:lastModifiedBy>Nera Malbaša Kovačić</cp:lastModifiedBy>
  <cp:revision>2</cp:revision>
  <dcterms:created xsi:type="dcterms:W3CDTF">2022-01-30T07:53:17Z</dcterms:created>
  <dcterms:modified xsi:type="dcterms:W3CDTF">2022-01-30T08:32:23Z</dcterms:modified>
</cp:coreProperties>
</file>