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B6D7DA-4AB4-F2BE-C0D8-5695F4296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8F8FFC-2082-4CF5-ACE2-DA1A3CE9E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C2BB14-AC47-8B34-631D-C5032CB1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05F99A-0800-17BF-B3C7-082F58D4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7973C3-059A-5FCA-74AC-9A2900EF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4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D86DCE-819F-E571-16D4-1417295F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139B870-2A08-056D-F1FC-B9BF784C7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33545C1-72BA-3776-0141-BEAA802C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394892-B8A3-5F82-FF72-582A122A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7B762D-CA0F-6435-8820-80F028B4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24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4E845E6-B963-F5DD-02C3-AE06DA422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6B62751-1D9F-0431-539D-7E9F01B24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EBB538-A7A2-847C-C50E-9A6E99A4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C97A34-40E6-1AEA-6640-CBBFAE7A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EB70F7-4F73-1820-A3DA-FA5C3754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1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660CDC-CAF6-C980-CA41-AECDDFD8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9BF561-A56C-E2DB-0BD5-CF87AA0BF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4B9F08-AC16-B6D2-A8A9-2FD45659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4A62AE-D00B-DFF7-254F-FE45B3EA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088721-E147-CB40-270B-0932C4D4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07B54C-3A99-C84D-7F81-F5F1C915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D50D39-9E93-7CB6-9134-5D9C1D1B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79B8CE-A0CC-B44B-2DEE-1F8A28F7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4D5F72-A63D-59E6-E8A9-80ECAE5A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76A5F1-454B-EDFD-2406-20550CA4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7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89CC7E-BB91-F3AC-DE9F-AE68715A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56562E-80B2-8046-557F-7D904478D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4091CC-1C4B-5380-3AF6-CAEAAF541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BEDA275-3F2C-2F35-878B-FB4C2F7C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14DBBE7-F8E7-E49C-05F1-BB0AFBEC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F6F99A8-71C0-6241-93E9-A1AC740E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22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4094B9-4919-D7FC-75DB-26A6CB2A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F4ADD7C-80FC-EC30-EE06-369B1BA49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5635E4-BFD8-35A1-9D72-FE9D21D19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DB7BDBA-7F02-498D-4047-F4BF6DED1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FC4ACCF-AD30-CA35-2BEB-5DC8BBFBB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FAEE154-782A-C43A-4C2C-69C50E9A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FF21886-1E40-034B-DCB9-640D4661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86C8B7B-3180-2F46-58A0-1937DE13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44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29F92-AE5F-4BC7-9DA3-CE2C9D61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1592EFD-44D9-0881-A97A-0CA676A6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F66BF54-855B-1D9D-BC91-0889903F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66F394E-920D-3C1C-8D3A-98A50E65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15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8475972-00BE-31BE-585B-03DEC8A3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3A7623A-3243-55B8-EE80-01120664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ED7A838-7D11-149A-2ABA-301D2A4C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301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CCDAB1-FEEB-A0F0-FAAB-8DBFBB6B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CE099F-92BD-2D5A-E202-B5E2B39C3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9E0883-723F-B38F-E27A-9D87653C1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236ABA7-4239-F060-71FF-6C048F85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444146E-A9D2-6B5E-0788-93F9C7F5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256686F-33E5-3499-EB10-CD6D7FB5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6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C00F9-5050-7161-EDD2-58B72F79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E8D6F70-07E5-193C-FFF4-64AF57B7C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413622D-9B07-CBE9-E885-6A769881D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7333ED-05DF-7C9C-01F1-C805A78F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C4495A-D990-D420-EFDC-DCE58A5D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08E4F1-6E38-479A-96CD-23BBD42A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0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1790E8D-ED5B-E564-23B8-47000EEC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FEF4C12-E8A3-8ABA-D875-BCE663758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C3762F-7395-00D5-CAB3-33E687371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CB91-D646-4FA3-B8D2-3B27D73DA777}" type="datetimeFigureOut">
              <a:rPr lang="hr-HR" smtClean="0"/>
              <a:t>4.4.2023.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51EF8A-548F-44D9-9741-2AE12D10A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B8816B-6F9D-1FB1-482D-6E2367055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B59E-E73D-42CE-8746-4453207A2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65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sa_l-9nmsM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karta&#10;&#10;Opis je automatski generiran">
            <a:extLst>
              <a:ext uri="{FF2B5EF4-FFF2-40B4-BE49-F238E27FC236}">
                <a16:creationId xmlns:a16="http://schemas.microsoft.com/office/drawing/2014/main" id="{1B534D87-65F3-BFEF-2505-BD39A9C74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9" r="21097" b="413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F1F40F-7242-8825-EA02-5D3BD912C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400"/>
              <a:t>Ponavljanje – Rimsko kraljevstvo, republika, carstvo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578554-7CA2-098E-57A7-3E27084E0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hr-HR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22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y Age of Dynasties: Roman Empire - Microsoft Store">
            <a:extLst>
              <a:ext uri="{FF2B5EF4-FFF2-40B4-BE49-F238E27FC236}">
                <a16:creationId xmlns:a16="http://schemas.microsoft.com/office/drawing/2014/main" id="{2B9B6599-C0FA-7090-4CF6-6534E2F8C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34341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id="{DFD56193-E4B0-5C9E-EDA1-9908AAFE3FC9}"/>
              </a:ext>
            </a:extLst>
          </p:cNvPr>
          <p:cNvSpPr/>
          <p:nvPr/>
        </p:nvSpPr>
        <p:spPr>
          <a:xfrm>
            <a:off x="1777272" y="1246650"/>
            <a:ext cx="4023360" cy="1897062"/>
          </a:xfrm>
          <a:prstGeom prst="wedgeRoundRectCallout">
            <a:avLst>
              <a:gd name="adj1" fmla="val 127811"/>
              <a:gd name="adj2" fmla="val -245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BAD3E4-4503-E139-101E-0793047F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273" y="1739104"/>
            <a:ext cx="4023359" cy="12081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čitaj</a:t>
            </a:r>
            <a:r>
              <a:rPr lang="en-US" dirty="0"/>
              <a:t> </a:t>
            </a: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rješavaj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po </a:t>
            </a:r>
            <a:r>
              <a:rPr lang="en-US" dirty="0" err="1"/>
              <a:t>zadatak</a:t>
            </a:r>
            <a:r>
              <a:rPr lang="en-US" dirty="0"/>
              <a:t> u </a:t>
            </a:r>
            <a:r>
              <a:rPr lang="en-US" dirty="0" err="1"/>
              <a:t>bilježnicu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694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83BA6B-157C-9BAB-B576-51F926BF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B755B9-E43F-3514-EA11-E2E3580CE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Odgovori kratko na pitanja. Pitanja nije potrebno prepisati.</a:t>
            </a:r>
          </a:p>
          <a:p>
            <a:pPr marL="0" indent="0">
              <a:buNone/>
            </a:pPr>
            <a:r>
              <a:rPr lang="hr-HR" dirty="0"/>
              <a:t>1. Istraži. Koje se države danas nalaze na Apeninskom poluotoku?</a:t>
            </a:r>
          </a:p>
          <a:p>
            <a:pPr marL="0" indent="0">
              <a:buNone/>
            </a:pPr>
            <a:r>
              <a:rPr lang="hr-HR" dirty="0"/>
              <a:t>2. Koji je najbrojniji italski narod?</a:t>
            </a:r>
          </a:p>
          <a:p>
            <a:pPr marL="0" indent="0">
              <a:buNone/>
            </a:pPr>
            <a:r>
              <a:rPr lang="hr-HR" dirty="0"/>
              <a:t>3. Koliko je kraljeva vladalo gradom Rimom?</a:t>
            </a:r>
          </a:p>
          <a:p>
            <a:pPr marL="0" indent="0">
              <a:buNone/>
            </a:pPr>
            <a:r>
              <a:rPr lang="hr-HR" dirty="0"/>
              <a:t>4. Kome je bila povjerena vlast nakon svrgavanja s prijestolja posljednjeg rimskog kralja </a:t>
            </a:r>
            <a:r>
              <a:rPr lang="hr-HR" dirty="0" err="1"/>
              <a:t>Tarkvinija</a:t>
            </a:r>
            <a:r>
              <a:rPr lang="hr-HR" dirty="0"/>
              <a:t> Oholog?</a:t>
            </a:r>
          </a:p>
          <a:p>
            <a:pPr marL="0" indent="0">
              <a:buNone/>
            </a:pPr>
            <a:r>
              <a:rPr lang="hr-HR" dirty="0"/>
              <a:t>5. Što je „</a:t>
            </a:r>
            <a:r>
              <a:rPr lang="hr-HR" dirty="0" err="1"/>
              <a:t>Res</a:t>
            </a:r>
            <a:r>
              <a:rPr lang="hr-HR" dirty="0"/>
              <a:t> </a:t>
            </a:r>
            <a:r>
              <a:rPr lang="hr-HR" dirty="0" err="1"/>
              <a:t>publica</a:t>
            </a:r>
            <a:r>
              <a:rPr lang="hr-HR" dirty="0"/>
              <a:t>”?</a:t>
            </a:r>
          </a:p>
          <a:p>
            <a:pPr marL="0" indent="0">
              <a:buNone/>
            </a:pPr>
            <a:r>
              <a:rPr lang="hr-HR" dirty="0"/>
              <a:t>6. Tko je osnovao koloniju Kartagu?</a:t>
            </a:r>
          </a:p>
          <a:p>
            <a:pPr marL="0" indent="0">
              <a:buNone/>
            </a:pPr>
            <a:r>
              <a:rPr lang="hr-HR" dirty="0"/>
              <a:t>7. Koje ratove nazivamo punskim?</a:t>
            </a:r>
          </a:p>
          <a:p>
            <a:pPr marL="0" indent="0">
              <a:buNone/>
            </a:pPr>
            <a:r>
              <a:rPr lang="hr-HR" dirty="0"/>
              <a:t>8. Tko su bili pretorijanci?</a:t>
            </a:r>
          </a:p>
          <a:p>
            <a:pPr marL="0" indent="0">
              <a:buNone/>
            </a:pPr>
            <a:r>
              <a:rPr lang="hr-HR" dirty="0"/>
              <a:t>9. Koja je bila tajna cara </a:t>
            </a:r>
            <a:r>
              <a:rPr lang="hr-HR" dirty="0" err="1"/>
              <a:t>Trajana</a:t>
            </a:r>
            <a:r>
              <a:rPr lang="hr-HR" dirty="0"/>
              <a:t>?</a:t>
            </a:r>
          </a:p>
          <a:p>
            <a:pPr marL="0" indent="0">
              <a:buNone/>
            </a:pPr>
            <a:r>
              <a:rPr lang="hr-HR" dirty="0"/>
              <a:t>10. Koji je najpoznatiji hunski vođa?</a:t>
            </a:r>
          </a:p>
        </p:txBody>
      </p:sp>
    </p:spTree>
    <p:extLst>
      <p:ext uri="{BB962C8B-B14F-4D97-AF65-F5344CB8AC3E}">
        <p14:creationId xmlns:p14="http://schemas.microsoft.com/office/powerpoint/2010/main" val="413637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88640C-6E61-7073-884F-988C20A7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005217"/>
          </a:xfrm>
        </p:spPr>
        <p:txBody>
          <a:bodyPr anchor="b">
            <a:normAutofit/>
          </a:bodyPr>
          <a:lstStyle/>
          <a:p>
            <a:r>
              <a:rPr lang="hr-HR" sz="5400" dirty="0"/>
              <a:t>ZADATAK 2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0D457C-B9A9-910C-E107-B4D6D9E6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7" y="4173038"/>
            <a:ext cx="4243589" cy="2226994"/>
          </a:xfrm>
        </p:spPr>
        <p:txBody>
          <a:bodyPr>
            <a:normAutofit lnSpcReduction="10000"/>
          </a:bodyPr>
          <a:lstStyle/>
          <a:p>
            <a:r>
              <a:rPr lang="hr-HR" sz="2200" dirty="0"/>
              <a:t>Odgovori KRATKO na pitanja.</a:t>
            </a:r>
          </a:p>
          <a:p>
            <a:pPr marL="0" indent="0">
              <a:buNone/>
            </a:pPr>
            <a:r>
              <a:rPr lang="hr-HR" sz="2200" dirty="0"/>
              <a:t>1. Koje godine su Gali provalili u Rim?</a:t>
            </a:r>
          </a:p>
          <a:p>
            <a:pPr marL="0" indent="0">
              <a:buNone/>
            </a:pPr>
            <a:r>
              <a:rPr lang="hr-HR" sz="2200" dirty="0"/>
              <a:t>2. Tko je spasio Rim?</a:t>
            </a:r>
          </a:p>
          <a:p>
            <a:pPr marL="0" indent="0">
              <a:buNone/>
            </a:pPr>
            <a:r>
              <a:rPr lang="hr-HR" sz="2200" dirty="0"/>
              <a:t>3. Istraži. Koji je hrvatski grad, prema legendi spasio pijetao?</a:t>
            </a:r>
          </a:p>
        </p:txBody>
      </p:sp>
      <p:pic>
        <p:nvPicPr>
          <p:cNvPr id="4" name="Slika 3" descr="Slika na kojoj se prikazuje zgrada&#10;&#10;Opis je automatski generiran">
            <a:extLst>
              <a:ext uri="{FF2B5EF4-FFF2-40B4-BE49-F238E27FC236}">
                <a16:creationId xmlns:a16="http://schemas.microsoft.com/office/drawing/2014/main" id="{3BA738DA-51E9-F16F-F17D-E9C2728EB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4" r="252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id="{0C7AD94C-D439-5561-4823-42A9C051AFA7}"/>
              </a:ext>
            </a:extLst>
          </p:cNvPr>
          <p:cNvSpPr/>
          <p:nvPr/>
        </p:nvSpPr>
        <p:spPr>
          <a:xfrm>
            <a:off x="2956264" y="2605282"/>
            <a:ext cx="2653961" cy="1189478"/>
          </a:xfrm>
          <a:prstGeom prst="wedgeRoundRectCallout">
            <a:avLst>
              <a:gd name="adj1" fmla="val 129032"/>
              <a:gd name="adj2" fmla="val 886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Brzo! Brzo! Gali napadaju Rim.</a:t>
            </a:r>
          </a:p>
        </p:txBody>
      </p:sp>
    </p:spTree>
    <p:extLst>
      <p:ext uri="{BB962C8B-B14F-4D97-AF65-F5344CB8AC3E}">
        <p14:creationId xmlns:p14="http://schemas.microsoft.com/office/powerpoint/2010/main" val="26989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D01A4E-FC08-2F10-B80D-87F48723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/>
              <a:t>ZADATAK 3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283244-4226-A410-EF3F-47673E2E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2586994"/>
            <a:ext cx="4740675" cy="35882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200" dirty="0"/>
              <a:t>U Pirovoj su vojsci bili i slonovi njih dvadesetak. Tek kada su Rimljani naučili kako se boriti protiv njih, pobijedili su Pira.</a:t>
            </a:r>
          </a:p>
          <a:p>
            <a:pPr marL="0" indent="0">
              <a:buNone/>
            </a:pPr>
            <a:r>
              <a:rPr lang="hr-HR" sz="2400" dirty="0"/>
              <a:t>Odgovori kratko na pitanja. Pitanja nije potrebno prepisati.</a:t>
            </a:r>
          </a:p>
          <a:p>
            <a:pPr marL="457200" indent="-457200">
              <a:buAutoNum type="arabicPeriod"/>
            </a:pPr>
            <a:r>
              <a:rPr lang="hr-HR" sz="2200" dirty="0"/>
              <a:t>Tko je bio Pir?</a:t>
            </a:r>
          </a:p>
          <a:p>
            <a:pPr marL="457200" indent="-457200">
              <a:buAutoNum type="arabicPeriod"/>
            </a:pPr>
            <a:r>
              <a:rPr lang="hr-HR" sz="2200" dirty="0"/>
              <a:t>Kako je Pir isprva porazi Rimljane?</a:t>
            </a:r>
          </a:p>
          <a:p>
            <a:pPr marL="457200" indent="-457200">
              <a:buAutoNum type="arabicPeriod"/>
            </a:pPr>
            <a:r>
              <a:rPr lang="hr-HR" sz="2200" dirty="0"/>
              <a:t>Što je „Pirova pobjeda”?</a:t>
            </a:r>
          </a:p>
          <a:p>
            <a:pPr marL="457200" indent="-457200">
              <a:buAutoNum type="arabicPeriod"/>
            </a:pPr>
            <a:r>
              <a:rPr lang="hr-HR" sz="2200" dirty="0"/>
              <a:t>Kako su Rimljani naposlijetku pobijedili Pira?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B2C7BB-C01C-4B17-A8E6-4B2FF4395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1" r="254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221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8D1637-BE34-EBE5-5AAF-42666BF6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/>
              <a:t>ZADATAK 4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984553-AC5F-57AD-53CC-D9316737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/>
              <a:t>Pogledaj sliku, rimskog broda. Odgovori kratko.</a:t>
            </a:r>
          </a:p>
          <a:p>
            <a:pPr marL="0" indent="0">
              <a:buNone/>
            </a:pPr>
            <a:r>
              <a:rPr lang="hr-HR" sz="2200"/>
              <a:t>1. Što pokreće rimski brod?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B47CC1-9B2E-86C4-65DF-391DAD92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1" r="166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681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FA4CD8-8CAE-0CF7-1EC5-88A3DCBB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ZADATAK 5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A02938-1AC6-AEAF-7039-7CA4E6FA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/>
              <a:t>Rimljani, osobito vojnici, voljeli su igre s kockom. Zato je Cezar kad se odlučio za napad na Rim, rekao: „Kocka je bačena”. (</a:t>
            </a:r>
            <a:r>
              <a:rPr lang="hr-HR" sz="1900" dirty="0" err="1"/>
              <a:t>Alea</a:t>
            </a:r>
            <a:r>
              <a:rPr lang="hr-HR" sz="1900" dirty="0"/>
              <a:t> acta </a:t>
            </a:r>
            <a:r>
              <a:rPr lang="hr-HR" sz="1900" dirty="0" err="1"/>
              <a:t>est</a:t>
            </a:r>
            <a:r>
              <a:rPr lang="hr-HR" sz="1900" dirty="0"/>
              <a:t>.)</a:t>
            </a:r>
          </a:p>
          <a:p>
            <a:pPr marL="0" indent="0">
              <a:buNone/>
            </a:pPr>
            <a:r>
              <a:rPr lang="hr-HR" sz="1900" dirty="0"/>
              <a:t>Odgovori kratko na pitanja. Pitanja nije potrebno prepisati.</a:t>
            </a:r>
          </a:p>
          <a:p>
            <a:pPr marL="514350" indent="-514350">
              <a:buAutoNum type="arabicPeriod"/>
            </a:pPr>
            <a:r>
              <a:rPr lang="hr-HR" sz="1900" dirty="0"/>
              <a:t>Tko je bio Cezar?</a:t>
            </a:r>
          </a:p>
          <a:p>
            <a:pPr marL="514350" indent="-514350">
              <a:buAutoNum type="arabicPeriod"/>
            </a:pPr>
            <a:r>
              <a:rPr lang="hr-HR" sz="1900" dirty="0"/>
              <a:t>Zašto je Cezar ubijen?</a:t>
            </a:r>
          </a:p>
          <a:p>
            <a:pPr marL="514350" indent="-514350">
              <a:buAutoNum type="arabicPeriod"/>
            </a:pPr>
            <a:r>
              <a:rPr lang="hr-HR" sz="1900" dirty="0"/>
              <a:t>Istraži. Koje su još poznate izreke Gaja Julija Cezara. (dvije su).</a:t>
            </a:r>
          </a:p>
          <a:p>
            <a:endParaRPr lang="hr-HR" sz="19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92E7EB-D646-0402-6FC2-02536E61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220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E19785-B7CA-87F1-C8A6-951C3743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457201"/>
            <a:ext cx="4080879" cy="2012648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ZADATAK 6</a:t>
            </a:r>
            <a:br>
              <a:rPr lang="hr-HR" sz="4000" dirty="0"/>
            </a:br>
            <a:r>
              <a:rPr lang="hr-HR" sz="4000" dirty="0"/>
              <a:t>Pročitaj i pogledaj video isječak. Mali odmor </a:t>
            </a:r>
            <a:r>
              <a:rPr lang="hr-HR" sz="4000" dirty="0">
                <a:sym typeface="Wingdings" panose="05000000000000000000" pitchFamily="2" charset="2"/>
              </a:rPr>
              <a:t>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ACFE50-D3EE-2E4C-8E4F-D6C00253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4080880" cy="3546801"/>
          </a:xfrm>
        </p:spPr>
        <p:txBody>
          <a:bodyPr>
            <a:normAutofit/>
          </a:bodyPr>
          <a:lstStyle/>
          <a:p>
            <a:r>
              <a:rPr lang="hr-HR" sz="2000" b="0" i="0" dirty="0">
                <a:effectLst/>
                <a:latin typeface="Roboto" panose="02000000000000000000" pitchFamily="2" charset="0"/>
              </a:rPr>
              <a:t>Pustolovine Asterixa i </a:t>
            </a:r>
            <a:r>
              <a:rPr lang="hr-HR" sz="2000" b="0" i="0" dirty="0" err="1">
                <a:effectLst/>
                <a:latin typeface="Roboto" panose="02000000000000000000" pitchFamily="2" charset="0"/>
              </a:rPr>
              <a:t>Obelixa</a:t>
            </a:r>
            <a:r>
              <a:rPr lang="hr-HR" sz="2000" b="0" i="0" dirty="0">
                <a:effectLst/>
                <a:latin typeface="Roboto" panose="02000000000000000000" pitchFamily="2" charset="0"/>
              </a:rPr>
              <a:t> danas su svojevrsni spomenik dugogodišnjem galskom otporu Rimskome Carstvu.</a:t>
            </a:r>
          </a:p>
          <a:p>
            <a:r>
              <a:rPr lang="hr-HR" sz="2000" b="1" dirty="0">
                <a:effectLst/>
              </a:rPr>
              <a:t>U filmu 'Asterix i </a:t>
            </a:r>
            <a:r>
              <a:rPr lang="hr-HR" sz="2000" b="1" dirty="0" err="1">
                <a:effectLst/>
              </a:rPr>
              <a:t>Obelix</a:t>
            </a:r>
            <a:r>
              <a:rPr lang="hr-HR" sz="2000" b="1" dirty="0">
                <a:effectLst/>
              </a:rPr>
              <a:t>' glumi i Ibrahimović </a:t>
            </a:r>
            <a:r>
              <a:rPr lang="hr-HR" sz="2000" dirty="0">
                <a:hlinkClick r:id="rId2"/>
              </a:rPr>
              <a:t>https://youtu.be/sa_l-9nmsM4</a:t>
            </a:r>
            <a:endParaRPr lang="hr-HR" sz="2000" dirty="0"/>
          </a:p>
          <a:p>
            <a:endParaRPr lang="hr-HR" sz="2000" dirty="0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4C7E02-AB55-8632-E232-4A0800CED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9" r="6974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3514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724F10-8E53-6934-B08D-CEE022D9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966525"/>
          </a:xfrm>
        </p:spPr>
        <p:txBody>
          <a:bodyPr>
            <a:normAutofit/>
          </a:bodyPr>
          <a:lstStyle/>
          <a:p>
            <a:r>
              <a:rPr lang="hr-HR" dirty="0"/>
              <a:t>ZADATAK 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2DF55C-385A-83A5-6689-F8A8D9A8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685925"/>
            <a:ext cx="4473322" cy="44910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sz="2000" dirty="0"/>
              <a:t>Egipatska kraljica Kleopatra bila je poznata po svojoj ljepoti kojom je osvojila Cezara. Cezaru je rodila sina. Nakon Cezarove smrti stupila je u ljubavnu vezu s Markom Antonijem, Cezarovim suborcem. Pokušala je obnoviti moć Egipta i očuvati njegov samostalnost. Doživjela je neuspjeh svoje politike te je počinila samoubojstvo tako što je dala da je ugrizu zmije otrovnice. Njezinom je smrću Egipat postao rimska pokrajina. </a:t>
            </a:r>
          </a:p>
          <a:p>
            <a:pPr marL="0" indent="0" algn="just">
              <a:buNone/>
            </a:pPr>
            <a:r>
              <a:rPr lang="hr-HR" sz="2000" dirty="0"/>
              <a:t>Odgovori kratko na pitanja. Pitanja nije potrebno prepisati.</a:t>
            </a:r>
          </a:p>
          <a:p>
            <a:pPr marL="514350" indent="-514350" algn="just">
              <a:buAutoNum type="arabicPeriod"/>
            </a:pPr>
            <a:r>
              <a:rPr lang="hr-HR" sz="2000" dirty="0"/>
              <a:t>Tko je bila Kleopatra?</a:t>
            </a:r>
          </a:p>
          <a:p>
            <a:pPr marL="514350" indent="-514350" algn="just">
              <a:buAutoNum type="arabicPeriod"/>
            </a:pPr>
            <a:r>
              <a:rPr lang="hr-HR" sz="2000" dirty="0"/>
              <a:t>Što je pokušala obnoviti?</a:t>
            </a:r>
          </a:p>
          <a:p>
            <a:pPr marL="514350" indent="-514350" algn="just">
              <a:buAutoNum type="arabicPeriod"/>
            </a:pPr>
            <a:r>
              <a:rPr lang="hr-HR" sz="2000" dirty="0"/>
              <a:t>Kako je završila život?</a:t>
            </a:r>
          </a:p>
          <a:p>
            <a:pPr marL="0" indent="0">
              <a:buNone/>
            </a:pPr>
            <a:endParaRPr lang="hr-HR" sz="1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2884B2F-BCE0-262A-B7BC-A7803774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87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A538360-0515-2EB0-B3AD-196616F70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83" b="31933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1450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464</Words>
  <Application>Microsoft Office PowerPoint</Application>
  <PresentationFormat>Široki zaslon</PresentationFormat>
  <Paragraphs>45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Tema sustava Office</vt:lpstr>
      <vt:lpstr>Ponavljanje – Rimsko kraljevstvo, republika, carstvo</vt:lpstr>
      <vt:lpstr>PowerPoint prezentacija</vt:lpstr>
      <vt:lpstr>ZADATAK 1</vt:lpstr>
      <vt:lpstr>ZADATAK 2</vt:lpstr>
      <vt:lpstr>ZADATAK 3</vt:lpstr>
      <vt:lpstr>ZADATAK 4</vt:lpstr>
      <vt:lpstr>ZADATAK 5</vt:lpstr>
      <vt:lpstr>ZADATAK 6 Pročitaj i pogledaj video isječak. Mali odmor </vt:lpstr>
      <vt:lpstr>ZADATAK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– Rimsko kraljevstvo, republika, carstvo</dc:title>
  <dc:creator>Nera Malbaša Kovačić</dc:creator>
  <cp:lastModifiedBy>Nera Malbaša Kovačić</cp:lastModifiedBy>
  <cp:revision>13</cp:revision>
  <dcterms:created xsi:type="dcterms:W3CDTF">2023-04-03T05:57:39Z</dcterms:created>
  <dcterms:modified xsi:type="dcterms:W3CDTF">2023-04-04T10:21:16Z</dcterms:modified>
</cp:coreProperties>
</file>