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7" r:id="rId5"/>
    <p:sldId id="256" r:id="rId6"/>
    <p:sldId id="310" r:id="rId7"/>
    <p:sldId id="268" r:id="rId8"/>
    <p:sldId id="270" r:id="rId9"/>
    <p:sldId id="278" r:id="rId10"/>
    <p:sldId id="308" r:id="rId11"/>
    <p:sldId id="309" r:id="rId12"/>
    <p:sldId id="311" r:id="rId13"/>
    <p:sldId id="283" r:id="rId14"/>
    <p:sldId id="285" r:id="rId15"/>
    <p:sldId id="293" r:id="rId16"/>
    <p:sldId id="287" r:id="rId17"/>
    <p:sldId id="288" r:id="rId18"/>
    <p:sldId id="290" r:id="rId19"/>
    <p:sldId id="291" r:id="rId20"/>
    <p:sldId id="292" r:id="rId21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2B005A-6ED3-4B50-8709-4CFFA5815854}" v="4" dt="2020-06-01T18:43:49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0" autoAdjust="0"/>
    <p:restoredTop sz="94660"/>
  </p:normalViewPr>
  <p:slideViewPr>
    <p:cSldViewPr>
      <p:cViewPr varScale="1">
        <p:scale>
          <a:sx n="81" d="100"/>
          <a:sy n="81" d="100"/>
        </p:scale>
        <p:origin x="158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EA34E-46AB-4ACF-8F00-9C3C94473E5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350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DDC5F-1FBC-40F3-B392-AFB47D68D4D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458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5DEEB-0575-44F1-850C-FCBF7719ADC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39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492D-E70C-41BB-A336-F17A8BABFB5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362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90D94-14AE-4775-9AE2-F1AAA8D9FF8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458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8A6E7-5447-4262-9861-DD42F42C7E4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612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4BE7E-40AF-43B7-9126-FD6AD3A1E35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926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B6661-BD21-40AD-AE62-28D4D6D39C4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2843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F710E-D3E0-4FD1-8854-CC746EE8929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851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961C3-A95F-4C09-A800-A7815E0C7BA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037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5225-0EA6-483E-AEC7-AF01265C525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621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4697C-D130-4CAD-8DB3-A05233D5A68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568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00"/>
            </a:gs>
            <a:gs pos="50000">
              <a:srgbClr val="FFCCFF"/>
            </a:gs>
            <a:gs pos="100000">
              <a:srgbClr val="FF99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text styles</a:t>
            </a:r>
          </a:p>
          <a:p>
            <a:pPr lvl="1"/>
            <a:r>
              <a:rPr lang="hr-HR" altLang="sr-Latn-RS"/>
              <a:t>Second level</a:t>
            </a:r>
          </a:p>
          <a:p>
            <a:pPr lvl="2"/>
            <a:r>
              <a:rPr lang="hr-HR" altLang="sr-Latn-RS"/>
              <a:t>Third level</a:t>
            </a:r>
          </a:p>
          <a:p>
            <a:pPr lvl="3"/>
            <a:r>
              <a:rPr lang="hr-HR" altLang="sr-Latn-RS"/>
              <a:t>Fourth level</a:t>
            </a:r>
          </a:p>
          <a:p>
            <a:pPr lvl="4"/>
            <a:r>
              <a:rPr lang="hr-HR" altLang="sr-Latn-R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E84784C-7C90-4F07-842C-706628AB012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play/1150/351/566" TargetMode="External"/><Relationship Id="rId3" Type="http://schemas.openxmlformats.org/officeDocument/2006/relationships/hyperlink" Target="https://learningapps.org/view9102481" TargetMode="External"/><Relationship Id="rId7" Type="http://schemas.openxmlformats.org/officeDocument/2006/relationships/hyperlink" Target="https://quizlet.com/_5c1ber?x=1jqt&amp;i=1gkleq" TargetMode="External"/><Relationship Id="rId2" Type="http://schemas.openxmlformats.org/officeDocument/2006/relationships/hyperlink" Target="https://learningapps.org/view910259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earningapps.org/view9296221" TargetMode="External"/><Relationship Id="rId5" Type="http://schemas.openxmlformats.org/officeDocument/2006/relationships/hyperlink" Target="https://quizlet.com/_84crah?x=1jqt&amp;i=1gkleq" TargetMode="External"/><Relationship Id="rId4" Type="http://schemas.openxmlformats.org/officeDocument/2006/relationships/hyperlink" Target="https://learningapps.org/view9270985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1204" y="4018276"/>
            <a:ext cx="3600195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500" kern="1200"/>
              <a:t>PONAVLJANJE   -     RIMSKI SVIJET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5AB79-3BB0-414E-B9CB-9B850D055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4778" r="22539"/>
          <a:stretch/>
        </p:blipFill>
        <p:spPr>
          <a:xfrm>
            <a:off x="-228" y="1"/>
            <a:ext cx="4817289" cy="685800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B0A10B5A-315F-4751-BA35-34556B5D2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817286" cy="6858001"/>
            <a:chOff x="0" y="0"/>
            <a:chExt cx="6423049" cy="6858001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A5DAC55-04A1-4AB4-A2C6-C859A915C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7370387-C8AA-4FC4-B636-C83BA7921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E3C2B3B-4414-484B-8914-7CB1873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77" name="Freeform: Shape 76">
              <a:extLst>
                <a:ext uri="{FF2B5EF4-FFF2-40B4-BE49-F238E27FC236}">
                  <a16:creationId xmlns:a16="http://schemas.microsoft.com/office/drawing/2014/main" id="{AFB69BCB-EE83-44E6-8C11-3344C73D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78" name="Freeform: Shape 77">
              <a:extLst>
                <a:ext uri="{FF2B5EF4-FFF2-40B4-BE49-F238E27FC236}">
                  <a16:creationId xmlns:a16="http://schemas.microsoft.com/office/drawing/2014/main" id="{98E9BA58-2C07-4CA1-99C2-7738FBA3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82526942-598D-4D02-9EE9-3C23685E3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95"/>
    </mc:Choice>
    <mc:Fallback xmlns="">
      <p:transition spd="slow" advTm="58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7550" y="3985"/>
            <a:ext cx="7329573" cy="6858000"/>
            <a:chOff x="1303402" y="36937"/>
            <a:chExt cx="9772765" cy="6858000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86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3500"/>
              <a:t>ZADATAK 4 – OBVEZAN POGODI SLIKU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84026" y="4160126"/>
            <a:ext cx="4578895" cy="682079"/>
          </a:xfrm>
        </p:spPr>
        <p:txBody>
          <a:bodyPr>
            <a:normAutofit/>
          </a:bodyPr>
          <a:lstStyle/>
          <a:p>
            <a:pPr eaLnBrk="1" hangingPunct="1"/>
            <a:endParaRPr lang="en-US" altLang="sr-Latn-RS" sz="17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61204" y="4018276"/>
            <a:ext cx="3600195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500" kern="1200"/>
              <a:t>1. SLIKA</a:t>
            </a:r>
          </a:p>
        </p:txBody>
      </p:sp>
      <p:pic>
        <p:nvPicPr>
          <p:cNvPr id="30725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r="-2" b="378"/>
          <a:stretch/>
        </p:blipFill>
        <p:spPr>
          <a:xfrm>
            <a:off x="-228" y="1"/>
            <a:ext cx="4817289" cy="6858000"/>
          </a:xfrm>
          <a:prstGeom prst="rect">
            <a:avLst/>
          </a:prstGeom>
          <a:noFill/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0A10B5A-315F-4751-BA35-34556B5D2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817286" cy="6858001"/>
            <a:chOff x="0" y="0"/>
            <a:chExt cx="6423049" cy="68580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A5DAC55-04A1-4AB4-A2C6-C859A915C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7370387-C8AA-4FC4-B636-C83BA7921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E3C2B3B-4414-484B-8914-7CB1873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80" name="Freeform: Shape 79">
              <a:extLst>
                <a:ext uri="{FF2B5EF4-FFF2-40B4-BE49-F238E27FC236}">
                  <a16:creationId xmlns:a16="http://schemas.microsoft.com/office/drawing/2014/main" id="{AFB69BCB-EE83-44E6-8C11-3344C73D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81" name="Freeform: Shape 80">
              <a:extLst>
                <a:ext uri="{FF2B5EF4-FFF2-40B4-BE49-F238E27FC236}">
                  <a16:creationId xmlns:a16="http://schemas.microsoft.com/office/drawing/2014/main" id="{98E9BA58-2C07-4CA1-99C2-7738FBA3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61204" y="4018276"/>
            <a:ext cx="3600195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500" kern="1200"/>
              <a:t>2. SLIKA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r="20437"/>
          <a:stretch/>
        </p:blipFill>
        <p:spPr bwMode="auto">
          <a:xfrm>
            <a:off x="-228" y="1"/>
            <a:ext cx="48172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0A10B5A-315F-4751-BA35-34556B5D2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817286" cy="6858001"/>
            <a:chOff x="0" y="0"/>
            <a:chExt cx="6423049" cy="68580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A5DAC55-04A1-4AB4-A2C6-C859A915C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7370387-C8AA-4FC4-B636-C83BA7921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E3C2B3B-4414-484B-8914-7CB1873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80" name="Freeform: Shape 79">
              <a:extLst>
                <a:ext uri="{FF2B5EF4-FFF2-40B4-BE49-F238E27FC236}">
                  <a16:creationId xmlns:a16="http://schemas.microsoft.com/office/drawing/2014/main" id="{AFB69BCB-EE83-44E6-8C11-3344C73D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81" name="Freeform: Shape 80">
              <a:extLst>
                <a:ext uri="{FF2B5EF4-FFF2-40B4-BE49-F238E27FC236}">
                  <a16:creationId xmlns:a16="http://schemas.microsoft.com/office/drawing/2014/main" id="{98E9BA58-2C07-4CA1-99C2-7738FBA3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4018276"/>
            <a:ext cx="3604497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500" kern="1200"/>
              <a:t>3. SLIKA</a:t>
            </a:r>
          </a:p>
        </p:txBody>
      </p:sp>
      <p:pic>
        <p:nvPicPr>
          <p:cNvPr id="32773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51468"/>
          <a:stretch/>
        </p:blipFill>
        <p:spPr>
          <a:xfrm>
            <a:off x="4389993" y="10"/>
            <a:ext cx="4753778" cy="6857989"/>
          </a:xfrm>
          <a:prstGeom prst="rect">
            <a:avLst/>
          </a:prstGeom>
          <a:noFill/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3DFB5C00-6040-4666-9765-4391ECB26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27842" y="-1"/>
            <a:ext cx="4816158" cy="6858001"/>
            <a:chOff x="5770456" y="-12663"/>
            <a:chExt cx="6421545" cy="685800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5AF136B-F25D-4A62-92D1-409DE6B3A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6158" y="12665"/>
              <a:ext cx="6015842" cy="6832673"/>
            </a:xfrm>
            <a:custGeom>
              <a:avLst/>
              <a:gdLst>
                <a:gd name="connsiteX0" fmla="*/ 6015842 w 6015842"/>
                <a:gd name="connsiteY0" fmla="*/ 6607627 h 6832673"/>
                <a:gd name="connsiteX1" fmla="*/ 6015842 w 6015842"/>
                <a:gd name="connsiteY1" fmla="*/ 6832673 h 6832673"/>
                <a:gd name="connsiteX2" fmla="*/ 5735634 w 6015842"/>
                <a:gd name="connsiteY2" fmla="*/ 6832673 h 6832673"/>
                <a:gd name="connsiteX3" fmla="*/ 5818530 w 6015842"/>
                <a:gd name="connsiteY3" fmla="*/ 6767255 h 6832673"/>
                <a:gd name="connsiteX4" fmla="*/ 4633062 w 6015842"/>
                <a:gd name="connsiteY4" fmla="*/ 499 h 6832673"/>
                <a:gd name="connsiteX5" fmla="*/ 4830740 w 6015842"/>
                <a:gd name="connsiteY5" fmla="*/ 7861 h 6832673"/>
                <a:gd name="connsiteX6" fmla="*/ 5614049 w 6015842"/>
                <a:gd name="connsiteY6" fmla="*/ 130835 h 6832673"/>
                <a:gd name="connsiteX7" fmla="*/ 5900717 w 6015842"/>
                <a:gd name="connsiteY7" fmla="*/ 218147 h 6832673"/>
                <a:gd name="connsiteX8" fmla="*/ 6015842 w 6015842"/>
                <a:gd name="connsiteY8" fmla="*/ 264101 h 6832673"/>
                <a:gd name="connsiteX9" fmla="*/ 6015842 w 6015842"/>
                <a:gd name="connsiteY9" fmla="*/ 662291 h 6832673"/>
                <a:gd name="connsiteX10" fmla="*/ 5865183 w 6015842"/>
                <a:gd name="connsiteY10" fmla="*/ 601873 h 6832673"/>
                <a:gd name="connsiteX11" fmla="*/ 5522516 w 6015842"/>
                <a:gd name="connsiteY11" fmla="*/ 496937 h 6832673"/>
                <a:gd name="connsiteX12" fmla="*/ 4809762 w 6015842"/>
                <a:gd name="connsiteY12" fmla="*/ 394287 h 6832673"/>
                <a:gd name="connsiteX13" fmla="*/ 4087181 w 6015842"/>
                <a:gd name="connsiteY13" fmla="*/ 420838 h 6832673"/>
                <a:gd name="connsiteX14" fmla="*/ 3378242 w 6015842"/>
                <a:gd name="connsiteY14" fmla="*/ 571551 h 6832673"/>
                <a:gd name="connsiteX15" fmla="*/ 1488325 w 6015842"/>
                <a:gd name="connsiteY15" fmla="*/ 1639596 h 6832673"/>
                <a:gd name="connsiteX16" fmla="*/ 993256 w 6015842"/>
                <a:gd name="connsiteY16" fmla="*/ 2176884 h 6832673"/>
                <a:gd name="connsiteX17" fmla="*/ 601602 w 6015842"/>
                <a:gd name="connsiteY17" fmla="*/ 2794422 h 6832673"/>
                <a:gd name="connsiteX18" fmla="*/ 335805 w 6015842"/>
                <a:gd name="connsiteY18" fmla="*/ 3476785 h 6832673"/>
                <a:gd name="connsiteX19" fmla="*/ 238991 w 6015842"/>
                <a:gd name="connsiteY19" fmla="*/ 4205577 h 6832673"/>
                <a:gd name="connsiteX20" fmla="*/ 279770 w 6015842"/>
                <a:gd name="connsiteY20" fmla="*/ 4561593 h 6832673"/>
                <a:gd name="connsiteX21" fmla="*/ 400346 w 6015842"/>
                <a:gd name="connsiteY21" fmla="*/ 4894912 h 6832673"/>
                <a:gd name="connsiteX22" fmla="*/ 484398 w 6015842"/>
                <a:gd name="connsiteY22" fmla="*/ 5051706 h 6832673"/>
                <a:gd name="connsiteX23" fmla="*/ 580920 w 6015842"/>
                <a:gd name="connsiteY23" fmla="*/ 5203606 h 6832673"/>
                <a:gd name="connsiteX24" fmla="*/ 803883 w 6015842"/>
                <a:gd name="connsiteY24" fmla="*/ 5497171 h 6832673"/>
                <a:gd name="connsiteX25" fmla="*/ 1045184 w 6015842"/>
                <a:gd name="connsiteY25" fmla="*/ 5792959 h 6832673"/>
                <a:gd name="connsiteX26" fmla="*/ 1165173 w 6015842"/>
                <a:gd name="connsiteY26" fmla="*/ 5947381 h 6832673"/>
                <a:gd name="connsiteX27" fmla="*/ 1222822 w 6015842"/>
                <a:gd name="connsiteY27" fmla="*/ 6023035 h 6832673"/>
                <a:gd name="connsiteX28" fmla="*/ 1279296 w 6015842"/>
                <a:gd name="connsiteY28" fmla="*/ 6095720 h 6832673"/>
                <a:gd name="connsiteX29" fmla="*/ 1764538 w 6015842"/>
                <a:gd name="connsiteY29" fmla="*/ 6631821 h 6832673"/>
                <a:gd name="connsiteX30" fmla="*/ 1979400 w 6015842"/>
                <a:gd name="connsiteY30" fmla="*/ 6832673 h 6832673"/>
                <a:gd name="connsiteX31" fmla="*/ 1213789 w 6015842"/>
                <a:gd name="connsiteY31" fmla="*/ 6832673 h 6832673"/>
                <a:gd name="connsiteX32" fmla="*/ 1117208 w 6015842"/>
                <a:gd name="connsiteY32" fmla="*/ 6706732 h 6832673"/>
                <a:gd name="connsiteX33" fmla="*/ 894535 w 6015842"/>
                <a:gd name="connsiteY33" fmla="*/ 6375343 h 6832673"/>
                <a:gd name="connsiteX34" fmla="*/ 842461 w 6015842"/>
                <a:gd name="connsiteY34" fmla="*/ 6291085 h 6832673"/>
                <a:gd name="connsiteX35" fmla="*/ 792736 w 6015842"/>
                <a:gd name="connsiteY35" fmla="*/ 6209052 h 6832673"/>
                <a:gd name="connsiteX36" fmla="*/ 694454 w 6015842"/>
                <a:gd name="connsiteY36" fmla="*/ 6050330 h 6832673"/>
                <a:gd name="connsiteX37" fmla="*/ 490706 w 6015842"/>
                <a:gd name="connsiteY37" fmla="*/ 5724130 h 6832673"/>
                <a:gd name="connsiteX38" fmla="*/ 292239 w 6015842"/>
                <a:gd name="connsiteY38" fmla="*/ 5381020 h 6832673"/>
                <a:gd name="connsiteX39" fmla="*/ 202759 w 6015842"/>
                <a:gd name="connsiteY39" fmla="*/ 5199305 h 6832673"/>
                <a:gd name="connsiteX40" fmla="*/ 126628 w 6015842"/>
                <a:gd name="connsiteY40" fmla="*/ 5010171 h 6832673"/>
                <a:gd name="connsiteX41" fmla="*/ 67953 w 6015842"/>
                <a:gd name="connsiteY41" fmla="*/ 4812881 h 6832673"/>
                <a:gd name="connsiteX42" fmla="*/ 46243 w 6015842"/>
                <a:gd name="connsiteY42" fmla="*/ 4712306 h 6832673"/>
                <a:gd name="connsiteX43" fmla="*/ 36709 w 6015842"/>
                <a:gd name="connsiteY43" fmla="*/ 4661870 h 6832673"/>
                <a:gd name="connsiteX44" fmla="*/ 28789 w 6015842"/>
                <a:gd name="connsiteY44" fmla="*/ 4611286 h 6832673"/>
                <a:gd name="connsiteX45" fmla="*/ 38 w 6015842"/>
                <a:gd name="connsiteY45" fmla="*/ 4205577 h 6832673"/>
                <a:gd name="connsiteX46" fmla="*/ 81448 w 6015842"/>
                <a:gd name="connsiteY46" fmla="*/ 3416115 h 6832673"/>
                <a:gd name="connsiteX47" fmla="*/ 326122 w 6015842"/>
                <a:gd name="connsiteY47" fmla="*/ 2659581 h 6832673"/>
                <a:gd name="connsiteX48" fmla="*/ 1243505 w 6015842"/>
                <a:gd name="connsiteY48" fmla="*/ 1374811 h 6832673"/>
                <a:gd name="connsiteX49" fmla="*/ 1851817 w 6015842"/>
                <a:gd name="connsiteY49" fmla="*/ 871494 h 6832673"/>
                <a:gd name="connsiteX50" fmla="*/ 4040976 w 6015842"/>
                <a:gd name="connsiteY50" fmla="*/ 31151 h 6832673"/>
                <a:gd name="connsiteX51" fmla="*/ 4633062 w 6015842"/>
                <a:gd name="connsiteY51" fmla="*/ 499 h 683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15842" h="6832673">
                  <a:moveTo>
                    <a:pt x="6015842" y="6607627"/>
                  </a:moveTo>
                  <a:lnTo>
                    <a:pt x="6015842" y="6832673"/>
                  </a:lnTo>
                  <a:lnTo>
                    <a:pt x="5735634" y="6832673"/>
                  </a:lnTo>
                  <a:lnTo>
                    <a:pt x="5818530" y="6767255"/>
                  </a:lnTo>
                  <a:close/>
                  <a:moveTo>
                    <a:pt x="4633062" y="499"/>
                  </a:moveTo>
                  <a:cubicBezTo>
                    <a:pt x="4698976" y="1486"/>
                    <a:pt x="4764884" y="3940"/>
                    <a:pt x="4830740" y="7861"/>
                  </a:cubicBezTo>
                  <a:cubicBezTo>
                    <a:pt x="5095128" y="23382"/>
                    <a:pt x="5357448" y="64564"/>
                    <a:pt x="5614049" y="130835"/>
                  </a:cubicBezTo>
                  <a:cubicBezTo>
                    <a:pt x="5710834" y="155913"/>
                    <a:pt x="5806471" y="185048"/>
                    <a:pt x="5900717" y="218147"/>
                  </a:cubicBezTo>
                  <a:lnTo>
                    <a:pt x="6015842" y="264101"/>
                  </a:lnTo>
                  <a:lnTo>
                    <a:pt x="6015842" y="662291"/>
                  </a:lnTo>
                  <a:lnTo>
                    <a:pt x="5865183" y="601873"/>
                  </a:lnTo>
                  <a:cubicBezTo>
                    <a:pt x="5753061" y="560521"/>
                    <a:pt x="5638663" y="525479"/>
                    <a:pt x="5522516" y="496937"/>
                  </a:cubicBezTo>
                  <a:cubicBezTo>
                    <a:pt x="5288740" y="439663"/>
                    <a:pt x="5050052" y="405286"/>
                    <a:pt x="4809762" y="394287"/>
                  </a:cubicBezTo>
                  <a:cubicBezTo>
                    <a:pt x="4568594" y="381810"/>
                    <a:pt x="4326810" y="390696"/>
                    <a:pt x="4087181" y="420838"/>
                  </a:cubicBezTo>
                  <a:cubicBezTo>
                    <a:pt x="3847216" y="451509"/>
                    <a:pt x="3610112" y="501913"/>
                    <a:pt x="3378242" y="571551"/>
                  </a:cubicBezTo>
                  <a:cubicBezTo>
                    <a:pt x="2679220" y="784970"/>
                    <a:pt x="2034383" y="1149380"/>
                    <a:pt x="1488325" y="1639596"/>
                  </a:cubicBezTo>
                  <a:cubicBezTo>
                    <a:pt x="1308517" y="1804150"/>
                    <a:pt x="1142887" y="1983894"/>
                    <a:pt x="993256" y="2176884"/>
                  </a:cubicBezTo>
                  <a:cubicBezTo>
                    <a:pt x="843445" y="2369563"/>
                    <a:pt x="712290" y="2576362"/>
                    <a:pt x="601602" y="2794422"/>
                  </a:cubicBezTo>
                  <a:cubicBezTo>
                    <a:pt x="489834" y="3011933"/>
                    <a:pt x="400757" y="3240628"/>
                    <a:pt x="335805" y="3476785"/>
                  </a:cubicBezTo>
                  <a:cubicBezTo>
                    <a:pt x="271624" y="3714276"/>
                    <a:pt x="239065" y="3959377"/>
                    <a:pt x="238991" y="4205577"/>
                  </a:cubicBezTo>
                  <a:cubicBezTo>
                    <a:pt x="239262" y="4325420"/>
                    <a:pt x="252943" y="4444849"/>
                    <a:pt x="279770" y="4561593"/>
                  </a:cubicBezTo>
                  <a:cubicBezTo>
                    <a:pt x="307988" y="4676763"/>
                    <a:pt x="348413" y="4788524"/>
                    <a:pt x="400346" y="4894912"/>
                  </a:cubicBezTo>
                  <a:cubicBezTo>
                    <a:pt x="426018" y="4948165"/>
                    <a:pt x="454327" y="5000381"/>
                    <a:pt x="484398" y="5051706"/>
                  </a:cubicBezTo>
                  <a:cubicBezTo>
                    <a:pt x="514468" y="5103033"/>
                    <a:pt x="547181" y="5153617"/>
                    <a:pt x="580920" y="5203606"/>
                  </a:cubicBezTo>
                  <a:cubicBezTo>
                    <a:pt x="649275" y="5303291"/>
                    <a:pt x="725259" y="5400008"/>
                    <a:pt x="803883" y="5497171"/>
                  </a:cubicBezTo>
                  <a:cubicBezTo>
                    <a:pt x="882508" y="5594333"/>
                    <a:pt x="965240" y="5691644"/>
                    <a:pt x="1045184" y="5792959"/>
                  </a:cubicBezTo>
                  <a:cubicBezTo>
                    <a:pt x="1085571" y="5843395"/>
                    <a:pt x="1125568" y="5894870"/>
                    <a:pt x="1165173" y="5947381"/>
                  </a:cubicBezTo>
                  <a:lnTo>
                    <a:pt x="1222822" y="6023035"/>
                  </a:lnTo>
                  <a:cubicBezTo>
                    <a:pt x="1241744" y="6047215"/>
                    <a:pt x="1259787" y="6072135"/>
                    <a:pt x="1279296" y="6095720"/>
                  </a:cubicBezTo>
                  <a:cubicBezTo>
                    <a:pt x="1430649" y="6283772"/>
                    <a:pt x="1592663" y="6462773"/>
                    <a:pt x="1764538" y="6631821"/>
                  </a:cubicBezTo>
                  <a:lnTo>
                    <a:pt x="1979400" y="6832673"/>
                  </a:lnTo>
                  <a:lnTo>
                    <a:pt x="1213789" y="6832673"/>
                  </a:lnTo>
                  <a:lnTo>
                    <a:pt x="1117208" y="6706732"/>
                  </a:lnTo>
                  <a:cubicBezTo>
                    <a:pt x="1038730" y="6598297"/>
                    <a:pt x="964066" y="6487930"/>
                    <a:pt x="894535" y="6375343"/>
                  </a:cubicBezTo>
                  <a:cubicBezTo>
                    <a:pt x="876640" y="6347454"/>
                    <a:pt x="859771" y="6319121"/>
                    <a:pt x="842461" y="6291085"/>
                  </a:cubicBezTo>
                  <a:lnTo>
                    <a:pt x="792736" y="6209052"/>
                  </a:lnTo>
                  <a:cubicBezTo>
                    <a:pt x="760903" y="6156245"/>
                    <a:pt x="727753" y="6103584"/>
                    <a:pt x="694454" y="6050330"/>
                  </a:cubicBezTo>
                  <a:lnTo>
                    <a:pt x="490706" y="5724130"/>
                  </a:lnTo>
                  <a:cubicBezTo>
                    <a:pt x="422643" y="5613617"/>
                    <a:pt x="355167" y="5499692"/>
                    <a:pt x="292239" y="5381020"/>
                  </a:cubicBezTo>
                  <a:cubicBezTo>
                    <a:pt x="260847" y="5321686"/>
                    <a:pt x="230631" y="5261310"/>
                    <a:pt x="202759" y="5199305"/>
                  </a:cubicBezTo>
                  <a:cubicBezTo>
                    <a:pt x="174889" y="5137299"/>
                    <a:pt x="149511" y="5074254"/>
                    <a:pt x="126628" y="5010171"/>
                  </a:cubicBezTo>
                  <a:cubicBezTo>
                    <a:pt x="103745" y="4946089"/>
                    <a:pt x="84529" y="4879485"/>
                    <a:pt x="67953" y="4812881"/>
                  </a:cubicBezTo>
                  <a:cubicBezTo>
                    <a:pt x="60179" y="4779355"/>
                    <a:pt x="52551" y="4745979"/>
                    <a:pt x="46243" y="4712306"/>
                  </a:cubicBezTo>
                  <a:lnTo>
                    <a:pt x="36709" y="4661870"/>
                  </a:lnTo>
                  <a:lnTo>
                    <a:pt x="28789" y="4611286"/>
                  </a:lnTo>
                  <a:cubicBezTo>
                    <a:pt x="8927" y="4476995"/>
                    <a:pt x="-684" y="4341352"/>
                    <a:pt x="38" y="4205577"/>
                  </a:cubicBezTo>
                  <a:cubicBezTo>
                    <a:pt x="735" y="3940316"/>
                    <a:pt x="28012" y="3675812"/>
                    <a:pt x="81448" y="3416115"/>
                  </a:cubicBezTo>
                  <a:cubicBezTo>
                    <a:pt x="134458" y="3155392"/>
                    <a:pt x="216542" y="2901597"/>
                    <a:pt x="326122" y="2659581"/>
                  </a:cubicBezTo>
                  <a:cubicBezTo>
                    <a:pt x="546153" y="2175993"/>
                    <a:pt x="866666" y="1743286"/>
                    <a:pt x="1243505" y="1374811"/>
                  </a:cubicBezTo>
                  <a:cubicBezTo>
                    <a:pt x="1432510" y="1190706"/>
                    <a:pt x="1635952" y="1022387"/>
                    <a:pt x="1851817" y="871494"/>
                  </a:cubicBezTo>
                  <a:cubicBezTo>
                    <a:pt x="2502124" y="413640"/>
                    <a:pt x="3254043" y="125004"/>
                    <a:pt x="4040976" y="31151"/>
                  </a:cubicBezTo>
                  <a:cubicBezTo>
                    <a:pt x="4237529" y="7767"/>
                    <a:pt x="4435320" y="-2463"/>
                    <a:pt x="4633062" y="49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4A545AB-98A3-4EA5-8D41-F52106038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97958" y="32887"/>
              <a:ext cx="5994043" cy="6812451"/>
            </a:xfrm>
            <a:custGeom>
              <a:avLst/>
              <a:gdLst>
                <a:gd name="connsiteX0" fmla="*/ 5994043 w 5994043"/>
                <a:gd name="connsiteY0" fmla="*/ 6088971 h 6812451"/>
                <a:gd name="connsiteX1" fmla="*/ 5994043 w 5994043"/>
                <a:gd name="connsiteY1" fmla="*/ 6812451 h 6812451"/>
                <a:gd name="connsiteX2" fmla="*/ 4989355 w 5994043"/>
                <a:gd name="connsiteY2" fmla="*/ 6812451 h 6812451"/>
                <a:gd name="connsiteX3" fmla="*/ 5129829 w 5994043"/>
                <a:gd name="connsiteY3" fmla="*/ 6731039 h 6812451"/>
                <a:gd name="connsiteX4" fmla="*/ 5840791 w 5994043"/>
                <a:gd name="connsiteY4" fmla="*/ 6209052 h 6812451"/>
                <a:gd name="connsiteX5" fmla="*/ 4646021 w 5994043"/>
                <a:gd name="connsiteY5" fmla="*/ 0 h 6812451"/>
                <a:gd name="connsiteX6" fmla="*/ 5834943 w 5994043"/>
                <a:gd name="connsiteY6" fmla="*/ 187955 h 6812451"/>
                <a:gd name="connsiteX7" fmla="*/ 5994043 w 5994043"/>
                <a:gd name="connsiteY7" fmla="*/ 246737 h 6812451"/>
                <a:gd name="connsiteX8" fmla="*/ 5994043 w 5994043"/>
                <a:gd name="connsiteY8" fmla="*/ 1234190 h 6812451"/>
                <a:gd name="connsiteX9" fmla="*/ 5813213 w 5994043"/>
                <a:gd name="connsiteY9" fmla="*/ 1136134 h 6812451"/>
                <a:gd name="connsiteX10" fmla="*/ 4645435 w 5994043"/>
                <a:gd name="connsiteY10" fmla="*/ 890335 h 6812451"/>
                <a:gd name="connsiteX11" fmla="*/ 3262616 w 5994043"/>
                <a:gd name="connsiteY11" fmla="*/ 1158830 h 6812451"/>
                <a:gd name="connsiteX12" fmla="*/ 2030445 w 5994043"/>
                <a:gd name="connsiteY12" fmla="*/ 1900528 h 6812451"/>
                <a:gd name="connsiteX13" fmla="*/ 1183473 w 5994043"/>
                <a:gd name="connsiteY13" fmla="*/ 2961898 h 6812451"/>
                <a:gd name="connsiteX14" fmla="*/ 880124 w 5994043"/>
                <a:gd name="connsiteY14" fmla="*/ 4180805 h 6812451"/>
                <a:gd name="connsiteX15" fmla="*/ 1381647 w 5994043"/>
                <a:gd name="connsiteY15" fmla="*/ 5288309 h 6812451"/>
                <a:gd name="connsiteX16" fmla="*/ 1651257 w 5994043"/>
                <a:gd name="connsiteY16" fmla="*/ 5671767 h 6812451"/>
                <a:gd name="connsiteX17" fmla="*/ 2679827 w 5994043"/>
                <a:gd name="connsiteY17" fmla="*/ 6733581 h 6812451"/>
                <a:gd name="connsiteX18" fmla="*/ 2818128 w 5994043"/>
                <a:gd name="connsiteY18" fmla="*/ 6812451 h 6812451"/>
                <a:gd name="connsiteX19" fmla="*/ 1420330 w 5994043"/>
                <a:gd name="connsiteY19" fmla="*/ 6812451 h 6812451"/>
                <a:gd name="connsiteX20" fmla="*/ 1286880 w 5994043"/>
                <a:gd name="connsiteY20" fmla="*/ 6661555 h 6812451"/>
                <a:gd name="connsiteX21" fmla="*/ 922515 w 5994043"/>
                <a:gd name="connsiteY21" fmla="*/ 6171671 h 6812451"/>
                <a:gd name="connsiteX22" fmla="*/ 0 w 5994043"/>
                <a:gd name="connsiteY22" fmla="*/ 4180805 h 6812451"/>
                <a:gd name="connsiteX23" fmla="*/ 4645435 w 5994043"/>
                <a:gd name="connsiteY23" fmla="*/ 298 h 681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94043" h="6812451">
                  <a:moveTo>
                    <a:pt x="5994043" y="6088971"/>
                  </a:moveTo>
                  <a:lnTo>
                    <a:pt x="5994043" y="6812451"/>
                  </a:lnTo>
                  <a:lnTo>
                    <a:pt x="4989355" y="6812451"/>
                  </a:lnTo>
                  <a:lnTo>
                    <a:pt x="5129829" y="6731039"/>
                  </a:lnTo>
                  <a:cubicBezTo>
                    <a:pt x="5358317" y="6586623"/>
                    <a:pt x="5590395" y="6406975"/>
                    <a:pt x="5840791" y="6209052"/>
                  </a:cubicBezTo>
                  <a:close/>
                  <a:moveTo>
                    <a:pt x="4646021" y="0"/>
                  </a:moveTo>
                  <a:cubicBezTo>
                    <a:pt x="5075935" y="0"/>
                    <a:pt x="5473199" y="65804"/>
                    <a:pt x="5834943" y="187955"/>
                  </a:cubicBezTo>
                  <a:lnTo>
                    <a:pt x="5994043" y="246737"/>
                  </a:lnTo>
                  <a:lnTo>
                    <a:pt x="5994043" y="1234190"/>
                  </a:lnTo>
                  <a:lnTo>
                    <a:pt x="5813213" y="1136134"/>
                  </a:lnTo>
                  <a:cubicBezTo>
                    <a:pt x="5466151" y="973109"/>
                    <a:pt x="5073323" y="890335"/>
                    <a:pt x="4645435" y="890335"/>
                  </a:cubicBezTo>
                  <a:cubicBezTo>
                    <a:pt x="4193787" y="890335"/>
                    <a:pt x="3715146" y="983493"/>
                    <a:pt x="3262616" y="1158830"/>
                  </a:cubicBezTo>
                  <a:cubicBezTo>
                    <a:pt x="2813519" y="1334122"/>
                    <a:pt x="2396942" y="1584891"/>
                    <a:pt x="2030445" y="1900528"/>
                  </a:cubicBezTo>
                  <a:cubicBezTo>
                    <a:pt x="1672528" y="2210706"/>
                    <a:pt x="1379593" y="2577698"/>
                    <a:pt x="1183473" y="2961898"/>
                  </a:cubicBezTo>
                  <a:cubicBezTo>
                    <a:pt x="982804" y="3356334"/>
                    <a:pt x="880124" y="3766345"/>
                    <a:pt x="880124" y="4180805"/>
                  </a:cubicBezTo>
                  <a:cubicBezTo>
                    <a:pt x="880124" y="4577020"/>
                    <a:pt x="1033705" y="4806798"/>
                    <a:pt x="1381647" y="5288309"/>
                  </a:cubicBezTo>
                  <a:cubicBezTo>
                    <a:pt x="1468632" y="5408909"/>
                    <a:pt x="1558551" y="5533662"/>
                    <a:pt x="1651257" y="5671767"/>
                  </a:cubicBezTo>
                  <a:cubicBezTo>
                    <a:pt x="1979104" y="6160396"/>
                    <a:pt x="2315457" y="6507809"/>
                    <a:pt x="2679827" y="6733581"/>
                  </a:cubicBezTo>
                  <a:lnTo>
                    <a:pt x="2818128" y="6812451"/>
                  </a:lnTo>
                  <a:lnTo>
                    <a:pt x="1420330" y="6812451"/>
                  </a:lnTo>
                  <a:lnTo>
                    <a:pt x="1286880" y="6661555"/>
                  </a:lnTo>
                  <a:cubicBezTo>
                    <a:pt x="1160113" y="6509154"/>
                    <a:pt x="1039064" y="6345506"/>
                    <a:pt x="922515" y="6171671"/>
                  </a:cubicBezTo>
                  <a:cubicBezTo>
                    <a:pt x="474827" y="5504440"/>
                    <a:pt x="0" y="5046663"/>
                    <a:pt x="0" y="4180805"/>
                  </a:cubicBezTo>
                  <a:cubicBezTo>
                    <a:pt x="0" y="1872047"/>
                    <a:pt x="2339074" y="298"/>
                    <a:pt x="4645435" y="29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85B985B-4E1C-4D7F-A82E-CE87F95EF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8976" y="32887"/>
              <a:ext cx="6013025" cy="6812451"/>
            </a:xfrm>
            <a:custGeom>
              <a:avLst/>
              <a:gdLst>
                <a:gd name="connsiteX0" fmla="*/ 6013025 w 6013025"/>
                <a:gd name="connsiteY0" fmla="*/ 6261711 h 6812451"/>
                <a:gd name="connsiteX1" fmla="*/ 6013025 w 6013025"/>
                <a:gd name="connsiteY1" fmla="*/ 6812451 h 6812451"/>
                <a:gd name="connsiteX2" fmla="*/ 5273640 w 6013025"/>
                <a:gd name="connsiteY2" fmla="*/ 6812451 h 6812451"/>
                <a:gd name="connsiteX3" fmla="*/ 5321464 w 6013025"/>
                <a:gd name="connsiteY3" fmla="*/ 6781445 h 6812451"/>
                <a:gd name="connsiteX4" fmla="*/ 5931296 w 6013025"/>
                <a:gd name="connsiteY4" fmla="*/ 6325796 h 6812451"/>
                <a:gd name="connsiteX5" fmla="*/ 4646022 w 6013025"/>
                <a:gd name="connsiteY5" fmla="*/ 0 h 6812451"/>
                <a:gd name="connsiteX6" fmla="*/ 6012842 w 6013025"/>
                <a:gd name="connsiteY6" fmla="*/ 253682 h 6812451"/>
                <a:gd name="connsiteX7" fmla="*/ 6013025 w 6013025"/>
                <a:gd name="connsiteY7" fmla="*/ 253762 h 6812451"/>
                <a:gd name="connsiteX8" fmla="*/ 6013025 w 6013025"/>
                <a:gd name="connsiteY8" fmla="*/ 1076411 h 6812451"/>
                <a:gd name="connsiteX9" fmla="*/ 5874968 w 6013025"/>
                <a:gd name="connsiteY9" fmla="*/ 1001590 h 6812451"/>
                <a:gd name="connsiteX10" fmla="*/ 4645435 w 6013025"/>
                <a:gd name="connsiteY10" fmla="*/ 741995 h 6812451"/>
                <a:gd name="connsiteX11" fmla="*/ 3209956 w 6013025"/>
                <a:gd name="connsiteY11" fmla="*/ 1021170 h 6812451"/>
                <a:gd name="connsiteX12" fmla="*/ 1935097 w 6013025"/>
                <a:gd name="connsiteY12" fmla="*/ 1787938 h 6812451"/>
                <a:gd name="connsiteX13" fmla="*/ 1053214 w 6013025"/>
                <a:gd name="connsiteY13" fmla="*/ 2893811 h 6812451"/>
                <a:gd name="connsiteX14" fmla="*/ 733436 w 6013025"/>
                <a:gd name="connsiteY14" fmla="*/ 4180805 h 6812451"/>
                <a:gd name="connsiteX15" fmla="*/ 1262683 w 6013025"/>
                <a:gd name="connsiteY15" fmla="*/ 5375977 h 6812451"/>
                <a:gd name="connsiteX16" fmla="*/ 1529361 w 6013025"/>
                <a:gd name="connsiteY16" fmla="*/ 5755283 h 6812451"/>
                <a:gd name="connsiteX17" fmla="*/ 2477042 w 6013025"/>
                <a:gd name="connsiteY17" fmla="*/ 6776885 h 6812451"/>
                <a:gd name="connsiteX18" fmla="*/ 2533056 w 6013025"/>
                <a:gd name="connsiteY18" fmla="*/ 6812451 h 6812451"/>
                <a:gd name="connsiteX19" fmla="*/ 1420329 w 6013025"/>
                <a:gd name="connsiteY19" fmla="*/ 6812451 h 6812451"/>
                <a:gd name="connsiteX20" fmla="*/ 1286880 w 6013025"/>
                <a:gd name="connsiteY20" fmla="*/ 6661555 h 6812451"/>
                <a:gd name="connsiteX21" fmla="*/ 922515 w 6013025"/>
                <a:gd name="connsiteY21" fmla="*/ 6171671 h 6812451"/>
                <a:gd name="connsiteX22" fmla="*/ 0 w 6013025"/>
                <a:gd name="connsiteY22" fmla="*/ 4180805 h 6812451"/>
                <a:gd name="connsiteX23" fmla="*/ 4645435 w 6013025"/>
                <a:gd name="connsiteY23" fmla="*/ 298 h 681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13025" h="6812451">
                  <a:moveTo>
                    <a:pt x="6013025" y="6261711"/>
                  </a:moveTo>
                  <a:lnTo>
                    <a:pt x="6013025" y="6812451"/>
                  </a:lnTo>
                  <a:lnTo>
                    <a:pt x="5273640" y="6812451"/>
                  </a:lnTo>
                  <a:lnTo>
                    <a:pt x="5321464" y="6781445"/>
                  </a:lnTo>
                  <a:cubicBezTo>
                    <a:pt x="5513938" y="6651587"/>
                    <a:pt x="5713420" y="6497963"/>
                    <a:pt x="5931296" y="6325796"/>
                  </a:cubicBezTo>
                  <a:close/>
                  <a:moveTo>
                    <a:pt x="4646022" y="0"/>
                  </a:moveTo>
                  <a:cubicBezTo>
                    <a:pt x="5147587" y="0"/>
                    <a:pt x="5604713" y="89566"/>
                    <a:pt x="6012842" y="253682"/>
                  </a:cubicBezTo>
                  <a:lnTo>
                    <a:pt x="6013025" y="253762"/>
                  </a:lnTo>
                  <a:lnTo>
                    <a:pt x="6013025" y="1076411"/>
                  </a:lnTo>
                  <a:lnTo>
                    <a:pt x="5874968" y="1001590"/>
                  </a:lnTo>
                  <a:cubicBezTo>
                    <a:pt x="5508543" y="829367"/>
                    <a:pt x="5094739" y="741995"/>
                    <a:pt x="4645435" y="741995"/>
                  </a:cubicBezTo>
                  <a:cubicBezTo>
                    <a:pt x="4168703" y="741995"/>
                    <a:pt x="3685809" y="835895"/>
                    <a:pt x="3209956" y="1021170"/>
                  </a:cubicBezTo>
                  <a:cubicBezTo>
                    <a:pt x="2745309" y="1202264"/>
                    <a:pt x="2314283" y="1461517"/>
                    <a:pt x="1935097" y="1787938"/>
                  </a:cubicBezTo>
                  <a:cubicBezTo>
                    <a:pt x="1557525" y="2115028"/>
                    <a:pt x="1260777" y="2487212"/>
                    <a:pt x="1053214" y="2893811"/>
                  </a:cubicBezTo>
                  <a:cubicBezTo>
                    <a:pt x="840958" y="3309458"/>
                    <a:pt x="733436" y="3742460"/>
                    <a:pt x="733436" y="4180805"/>
                  </a:cubicBezTo>
                  <a:cubicBezTo>
                    <a:pt x="733436" y="4622561"/>
                    <a:pt x="905208" y="4880374"/>
                    <a:pt x="1262683" y="5375977"/>
                  </a:cubicBezTo>
                  <a:cubicBezTo>
                    <a:pt x="1348936" y="5495539"/>
                    <a:pt x="1438122" y="5619106"/>
                    <a:pt x="1529361" y="5755283"/>
                  </a:cubicBezTo>
                  <a:cubicBezTo>
                    <a:pt x="1828942" y="6201779"/>
                    <a:pt x="2138082" y="6538284"/>
                    <a:pt x="2477042" y="6776885"/>
                  </a:cubicBezTo>
                  <a:lnTo>
                    <a:pt x="2533056" y="6812451"/>
                  </a:lnTo>
                  <a:lnTo>
                    <a:pt x="1420329" y="6812451"/>
                  </a:lnTo>
                  <a:lnTo>
                    <a:pt x="1286880" y="6661555"/>
                  </a:lnTo>
                  <a:cubicBezTo>
                    <a:pt x="1160113" y="6509154"/>
                    <a:pt x="1039064" y="6345506"/>
                    <a:pt x="922515" y="6171671"/>
                  </a:cubicBezTo>
                  <a:cubicBezTo>
                    <a:pt x="474827" y="5504440"/>
                    <a:pt x="0" y="5046663"/>
                    <a:pt x="0" y="4180805"/>
                  </a:cubicBezTo>
                  <a:cubicBezTo>
                    <a:pt x="0" y="1872047"/>
                    <a:pt x="2339075" y="298"/>
                    <a:pt x="4645435" y="29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3BF9A0-E8BD-4AE9-9312-413ACFE3A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5112" y="-12663"/>
              <a:ext cx="6156889" cy="6858000"/>
            </a:xfrm>
            <a:custGeom>
              <a:avLst/>
              <a:gdLst>
                <a:gd name="connsiteX0" fmla="*/ 2697511 w 6156889"/>
                <a:gd name="connsiteY0" fmla="*/ 0 h 6858000"/>
                <a:gd name="connsiteX1" fmla="*/ 6012777 w 6156889"/>
                <a:gd name="connsiteY1" fmla="*/ 0 h 6858000"/>
                <a:gd name="connsiteX2" fmla="*/ 6130331 w 6156889"/>
                <a:gd name="connsiteY2" fmla="*/ 54136 h 6858000"/>
                <a:gd name="connsiteX3" fmla="*/ 6156889 w 6156889"/>
                <a:gd name="connsiteY3" fmla="*/ 68258 h 6858000"/>
                <a:gd name="connsiteX4" fmla="*/ 6156889 w 6156889"/>
                <a:gd name="connsiteY4" fmla="*/ 430986 h 6858000"/>
                <a:gd name="connsiteX5" fmla="*/ 5996798 w 6156889"/>
                <a:gd name="connsiteY5" fmla="*/ 361212 h 6858000"/>
                <a:gd name="connsiteX6" fmla="*/ 5637513 w 6156889"/>
                <a:gd name="connsiteY6" fmla="*/ 243549 h 6858000"/>
                <a:gd name="connsiteX7" fmla="*/ 5269544 w 6156889"/>
                <a:gd name="connsiteY7" fmla="*/ 169380 h 6858000"/>
                <a:gd name="connsiteX8" fmla="*/ 4898545 w 6156889"/>
                <a:gd name="connsiteY8" fmla="*/ 136002 h 6858000"/>
                <a:gd name="connsiteX9" fmla="*/ 4736575 w 6156889"/>
                <a:gd name="connsiteY9" fmla="*/ 132591 h 6858000"/>
                <a:gd name="connsiteX10" fmla="*/ 4152501 w 6156889"/>
                <a:gd name="connsiteY10" fmla="*/ 177093 h 6858000"/>
                <a:gd name="connsiteX11" fmla="*/ 3785688 w 6156889"/>
                <a:gd name="connsiteY11" fmla="*/ 251263 h 6858000"/>
                <a:gd name="connsiteX12" fmla="*/ 3424793 w 6156889"/>
                <a:gd name="connsiteY12" fmla="*/ 356583 h 6858000"/>
                <a:gd name="connsiteX13" fmla="*/ 3073425 w 6156889"/>
                <a:gd name="connsiteY13" fmla="*/ 490979 h 6858000"/>
                <a:gd name="connsiteX14" fmla="*/ 2732162 w 6156889"/>
                <a:gd name="connsiteY14" fmla="*/ 653411 h 6858000"/>
                <a:gd name="connsiteX15" fmla="*/ 2083562 w 6156889"/>
                <a:gd name="connsiteY15" fmla="*/ 1054373 h 6858000"/>
                <a:gd name="connsiteX16" fmla="*/ 1930543 w 6156889"/>
                <a:gd name="connsiteY16" fmla="*/ 1169336 h 6858000"/>
                <a:gd name="connsiteX17" fmla="*/ 1867890 w 6156889"/>
                <a:gd name="connsiteY17" fmla="*/ 1218733 h 6858000"/>
                <a:gd name="connsiteX18" fmla="*/ 1855187 w 6156889"/>
                <a:gd name="connsiteY18" fmla="*/ 1228968 h 6858000"/>
                <a:gd name="connsiteX19" fmla="*/ 1781565 w 6156889"/>
                <a:gd name="connsiteY19" fmla="*/ 1289343 h 6858000"/>
                <a:gd name="connsiteX20" fmla="*/ 1495015 w 6156889"/>
                <a:gd name="connsiteY20" fmla="*/ 1547751 h 6858000"/>
                <a:gd name="connsiteX21" fmla="*/ 984708 w 6156889"/>
                <a:gd name="connsiteY21" fmla="*/ 2132951 h 6858000"/>
                <a:gd name="connsiteX22" fmla="*/ 767305 w 6156889"/>
                <a:gd name="connsiteY22" fmla="*/ 2459299 h 6858000"/>
                <a:gd name="connsiteX23" fmla="*/ 582382 w 6156889"/>
                <a:gd name="connsiteY23" fmla="*/ 2806859 h 6858000"/>
                <a:gd name="connsiteX24" fmla="*/ 541818 w 6156889"/>
                <a:gd name="connsiteY24" fmla="*/ 2895863 h 6858000"/>
                <a:gd name="connsiteX25" fmla="*/ 521896 w 6156889"/>
                <a:gd name="connsiteY25" fmla="*/ 2940364 h 6858000"/>
                <a:gd name="connsiteX26" fmla="*/ 503130 w 6156889"/>
                <a:gd name="connsiteY26" fmla="*/ 2985756 h 6858000"/>
                <a:gd name="connsiteX27" fmla="*/ 500243 w 6156889"/>
                <a:gd name="connsiteY27" fmla="*/ 2992728 h 6858000"/>
                <a:gd name="connsiteX28" fmla="*/ 467329 w 6156889"/>
                <a:gd name="connsiteY28" fmla="*/ 3077133 h 6858000"/>
                <a:gd name="connsiteX29" fmla="*/ 454626 w 6156889"/>
                <a:gd name="connsiteY29" fmla="*/ 3111399 h 6858000"/>
                <a:gd name="connsiteX30" fmla="*/ 433548 w 6156889"/>
                <a:gd name="connsiteY30" fmla="*/ 3170735 h 6858000"/>
                <a:gd name="connsiteX31" fmla="*/ 433548 w 6156889"/>
                <a:gd name="connsiteY31" fmla="*/ 3171477 h 6858000"/>
                <a:gd name="connsiteX32" fmla="*/ 323692 w 6156889"/>
                <a:gd name="connsiteY32" fmla="*/ 3552414 h 6858000"/>
                <a:gd name="connsiteX33" fmla="*/ 234768 w 6156889"/>
                <a:gd name="connsiteY33" fmla="*/ 4341877 h 6858000"/>
                <a:gd name="connsiteX34" fmla="*/ 273600 w 6156889"/>
                <a:gd name="connsiteY34" fmla="*/ 4733940 h 6858000"/>
                <a:gd name="connsiteX35" fmla="*/ 386489 w 6156889"/>
                <a:gd name="connsiteY35" fmla="*/ 5105974 h 6858000"/>
                <a:gd name="connsiteX36" fmla="*/ 413628 w 6156889"/>
                <a:gd name="connsiteY36" fmla="*/ 5168870 h 6858000"/>
                <a:gd name="connsiteX37" fmla="*/ 425176 w 6156889"/>
                <a:gd name="connsiteY37" fmla="*/ 5194384 h 6858000"/>
                <a:gd name="connsiteX38" fmla="*/ 435570 w 6156889"/>
                <a:gd name="connsiteY38" fmla="*/ 5215745 h 6858000"/>
                <a:gd name="connsiteX39" fmla="*/ 468194 w 6156889"/>
                <a:gd name="connsiteY39" fmla="*/ 5280867 h 6858000"/>
                <a:gd name="connsiteX40" fmla="*/ 564915 w 6156889"/>
                <a:gd name="connsiteY40" fmla="*/ 5450715 h 6858000"/>
                <a:gd name="connsiteX41" fmla="*/ 672174 w 6156889"/>
                <a:gd name="connsiteY41" fmla="*/ 5615521 h 6858000"/>
                <a:gd name="connsiteX42" fmla="*/ 787660 w 6156889"/>
                <a:gd name="connsiteY42" fmla="*/ 5777360 h 6858000"/>
                <a:gd name="connsiteX43" fmla="*/ 933894 w 6156889"/>
                <a:gd name="connsiteY43" fmla="*/ 5971536 h 6858000"/>
                <a:gd name="connsiteX44" fmla="*/ 1030614 w 6156889"/>
                <a:gd name="connsiteY44" fmla="*/ 6098961 h 6858000"/>
                <a:gd name="connsiteX45" fmla="*/ 1152885 w 6156889"/>
                <a:gd name="connsiteY45" fmla="*/ 6263172 h 6858000"/>
                <a:gd name="connsiteX46" fmla="*/ 1215248 w 6156889"/>
                <a:gd name="connsiteY46" fmla="*/ 6350397 h 6858000"/>
                <a:gd name="connsiteX47" fmla="*/ 1271259 w 6156889"/>
                <a:gd name="connsiteY47" fmla="*/ 6428720 h 6858000"/>
                <a:gd name="connsiteX48" fmla="*/ 1369279 w 6156889"/>
                <a:gd name="connsiteY48" fmla="*/ 6561483 h 6858000"/>
                <a:gd name="connsiteX49" fmla="*/ 1388190 w 6156889"/>
                <a:gd name="connsiteY49" fmla="*/ 6586701 h 6858000"/>
                <a:gd name="connsiteX50" fmla="*/ 1397717 w 6156889"/>
                <a:gd name="connsiteY50" fmla="*/ 6598865 h 6858000"/>
                <a:gd name="connsiteX51" fmla="*/ 1510605 w 6156889"/>
                <a:gd name="connsiteY51" fmla="*/ 6739342 h 6858000"/>
                <a:gd name="connsiteX52" fmla="*/ 1613307 w 6156889"/>
                <a:gd name="connsiteY52" fmla="*/ 6858000 h 6858000"/>
                <a:gd name="connsiteX53" fmla="*/ 916995 w 6156889"/>
                <a:gd name="connsiteY53" fmla="*/ 6858000 h 6858000"/>
                <a:gd name="connsiteX54" fmla="*/ 818055 w 6156889"/>
                <a:gd name="connsiteY54" fmla="*/ 6724213 h 6858000"/>
                <a:gd name="connsiteX55" fmla="*/ 590467 w 6156889"/>
                <a:gd name="connsiteY55" fmla="*/ 6365824 h 6858000"/>
                <a:gd name="connsiteX56" fmla="*/ 1 w 6156889"/>
                <a:gd name="connsiteY56" fmla="*/ 4123180 h 6858000"/>
                <a:gd name="connsiteX57" fmla="*/ 2644788 w 6156889"/>
                <a:gd name="connsiteY57" fmla="*/ 2137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156889" h="6858000">
                  <a:moveTo>
                    <a:pt x="2697511" y="0"/>
                  </a:moveTo>
                  <a:lnTo>
                    <a:pt x="6012777" y="0"/>
                  </a:lnTo>
                  <a:lnTo>
                    <a:pt x="6130331" y="54136"/>
                  </a:lnTo>
                  <a:lnTo>
                    <a:pt x="6156889" y="68258"/>
                  </a:lnTo>
                  <a:lnTo>
                    <a:pt x="6156889" y="430986"/>
                  </a:lnTo>
                  <a:lnTo>
                    <a:pt x="5996798" y="361212"/>
                  </a:lnTo>
                  <a:cubicBezTo>
                    <a:pt x="5879619" y="314469"/>
                    <a:pt x="5759632" y="275159"/>
                    <a:pt x="5637513" y="243549"/>
                  </a:cubicBezTo>
                  <a:cubicBezTo>
                    <a:pt x="5516267" y="211953"/>
                    <a:pt x="5393420" y="187194"/>
                    <a:pt x="5269544" y="169380"/>
                  </a:cubicBezTo>
                  <a:cubicBezTo>
                    <a:pt x="5146509" y="151850"/>
                    <a:pt x="5022677" y="140710"/>
                    <a:pt x="4898545" y="136002"/>
                  </a:cubicBezTo>
                  <a:cubicBezTo>
                    <a:pt x="4844843" y="133778"/>
                    <a:pt x="4790421" y="132591"/>
                    <a:pt x="4736575" y="132591"/>
                  </a:cubicBezTo>
                  <a:cubicBezTo>
                    <a:pt x="4541085" y="132750"/>
                    <a:pt x="4345869" y="147625"/>
                    <a:pt x="4152501" y="177093"/>
                  </a:cubicBezTo>
                  <a:cubicBezTo>
                    <a:pt x="4025611" y="197711"/>
                    <a:pt x="3902184" y="222484"/>
                    <a:pt x="3785688" y="251263"/>
                  </a:cubicBezTo>
                  <a:cubicBezTo>
                    <a:pt x="3659662" y="282414"/>
                    <a:pt x="3538548" y="318163"/>
                    <a:pt x="3424793" y="356583"/>
                  </a:cubicBezTo>
                  <a:cubicBezTo>
                    <a:pt x="3306130" y="396636"/>
                    <a:pt x="3188333" y="441582"/>
                    <a:pt x="3073425" y="490979"/>
                  </a:cubicBezTo>
                  <a:cubicBezTo>
                    <a:pt x="2958516" y="540376"/>
                    <a:pt x="2843751" y="595114"/>
                    <a:pt x="2732162" y="653411"/>
                  </a:cubicBezTo>
                  <a:cubicBezTo>
                    <a:pt x="2507123" y="771357"/>
                    <a:pt x="2290398" y="905336"/>
                    <a:pt x="2083562" y="1054373"/>
                  </a:cubicBezTo>
                  <a:cubicBezTo>
                    <a:pt x="2041265" y="1085080"/>
                    <a:pt x="1985686" y="1125874"/>
                    <a:pt x="1930543" y="1169336"/>
                  </a:cubicBezTo>
                  <a:cubicBezTo>
                    <a:pt x="1909611" y="1185209"/>
                    <a:pt x="1888390" y="1202268"/>
                    <a:pt x="1867890" y="1218733"/>
                  </a:cubicBezTo>
                  <a:lnTo>
                    <a:pt x="1855187" y="1228968"/>
                  </a:lnTo>
                  <a:cubicBezTo>
                    <a:pt x="1828481" y="1249736"/>
                    <a:pt x="1803074" y="1271097"/>
                    <a:pt x="1781565" y="1289343"/>
                  </a:cubicBezTo>
                  <a:cubicBezTo>
                    <a:pt x="1674740" y="1379238"/>
                    <a:pt x="1581630" y="1463791"/>
                    <a:pt x="1495015" y="1547751"/>
                  </a:cubicBezTo>
                  <a:cubicBezTo>
                    <a:pt x="1309115" y="1727642"/>
                    <a:pt x="1138401" y="1923407"/>
                    <a:pt x="984708" y="2132951"/>
                  </a:cubicBezTo>
                  <a:cubicBezTo>
                    <a:pt x="906322" y="2240646"/>
                    <a:pt x="833132" y="2350417"/>
                    <a:pt x="767305" y="2459299"/>
                  </a:cubicBezTo>
                  <a:cubicBezTo>
                    <a:pt x="693682" y="2584350"/>
                    <a:pt x="633197" y="2697681"/>
                    <a:pt x="582382" y="2806859"/>
                  </a:cubicBezTo>
                  <a:cubicBezTo>
                    <a:pt x="567369" y="2837564"/>
                    <a:pt x="553511" y="2868864"/>
                    <a:pt x="541818" y="2895863"/>
                  </a:cubicBezTo>
                  <a:lnTo>
                    <a:pt x="521896" y="2940364"/>
                  </a:lnTo>
                  <a:lnTo>
                    <a:pt x="503130" y="2985756"/>
                  </a:lnTo>
                  <a:lnTo>
                    <a:pt x="500243" y="2992728"/>
                  </a:lnTo>
                  <a:cubicBezTo>
                    <a:pt x="488550" y="3021655"/>
                    <a:pt x="477433" y="3049097"/>
                    <a:pt x="467329" y="3077133"/>
                  </a:cubicBezTo>
                  <a:cubicBezTo>
                    <a:pt x="463143" y="3088555"/>
                    <a:pt x="458955" y="3099978"/>
                    <a:pt x="454626" y="3111399"/>
                  </a:cubicBezTo>
                  <a:cubicBezTo>
                    <a:pt x="447119" y="3132315"/>
                    <a:pt x="439900" y="3151302"/>
                    <a:pt x="433548" y="3170735"/>
                  </a:cubicBezTo>
                  <a:lnTo>
                    <a:pt x="433548" y="3171477"/>
                  </a:lnTo>
                  <a:cubicBezTo>
                    <a:pt x="389714" y="3296142"/>
                    <a:pt x="353032" y="3423342"/>
                    <a:pt x="323692" y="3552414"/>
                  </a:cubicBezTo>
                  <a:cubicBezTo>
                    <a:pt x="264660" y="3811192"/>
                    <a:pt x="234820" y="4076083"/>
                    <a:pt x="234768" y="4341877"/>
                  </a:cubicBezTo>
                  <a:cubicBezTo>
                    <a:pt x="235675" y="4473528"/>
                    <a:pt x="248676" y="4604795"/>
                    <a:pt x="273600" y="4733940"/>
                  </a:cubicBezTo>
                  <a:cubicBezTo>
                    <a:pt x="298849" y="4861570"/>
                    <a:pt x="336674" y="4986220"/>
                    <a:pt x="386489" y="5105974"/>
                  </a:cubicBezTo>
                  <a:cubicBezTo>
                    <a:pt x="394716" y="5126742"/>
                    <a:pt x="403955" y="5147213"/>
                    <a:pt x="413628" y="5168870"/>
                  </a:cubicBezTo>
                  <a:cubicBezTo>
                    <a:pt x="417526" y="5177327"/>
                    <a:pt x="421423" y="5185781"/>
                    <a:pt x="425176" y="5194384"/>
                  </a:cubicBezTo>
                  <a:lnTo>
                    <a:pt x="435570" y="5215745"/>
                  </a:lnTo>
                  <a:cubicBezTo>
                    <a:pt x="446542" y="5238442"/>
                    <a:pt x="456936" y="5259803"/>
                    <a:pt x="468194" y="5280867"/>
                  </a:cubicBezTo>
                  <a:cubicBezTo>
                    <a:pt x="494035" y="5332043"/>
                    <a:pt x="523773" y="5383816"/>
                    <a:pt x="564915" y="5450715"/>
                  </a:cubicBezTo>
                  <a:cubicBezTo>
                    <a:pt x="597108" y="5503526"/>
                    <a:pt x="631176" y="5554998"/>
                    <a:pt x="672174" y="5615521"/>
                  </a:cubicBezTo>
                  <a:cubicBezTo>
                    <a:pt x="710284" y="5671296"/>
                    <a:pt x="750127" y="5726035"/>
                    <a:pt x="787660" y="5777360"/>
                  </a:cubicBezTo>
                  <a:cubicBezTo>
                    <a:pt x="835442" y="5842333"/>
                    <a:pt x="885534" y="5908046"/>
                    <a:pt x="933894" y="5971536"/>
                  </a:cubicBezTo>
                  <a:cubicBezTo>
                    <a:pt x="965654" y="6013219"/>
                    <a:pt x="996978" y="6054311"/>
                    <a:pt x="1030614" y="6098961"/>
                  </a:cubicBezTo>
                  <a:cubicBezTo>
                    <a:pt x="1064250" y="6143611"/>
                    <a:pt x="1108567" y="6202502"/>
                    <a:pt x="1152885" y="6263172"/>
                  </a:cubicBezTo>
                  <a:cubicBezTo>
                    <a:pt x="1173816" y="6291949"/>
                    <a:pt x="1195904" y="6322954"/>
                    <a:pt x="1215248" y="6350397"/>
                  </a:cubicBezTo>
                  <a:cubicBezTo>
                    <a:pt x="1234593" y="6377839"/>
                    <a:pt x="1252925" y="6403651"/>
                    <a:pt x="1271259" y="6428720"/>
                  </a:cubicBezTo>
                  <a:cubicBezTo>
                    <a:pt x="1302873" y="6473517"/>
                    <a:pt x="1336653" y="6518317"/>
                    <a:pt x="1369279" y="6561483"/>
                  </a:cubicBezTo>
                  <a:lnTo>
                    <a:pt x="1388190" y="6586701"/>
                  </a:lnTo>
                  <a:lnTo>
                    <a:pt x="1397717" y="6598865"/>
                  </a:lnTo>
                  <a:cubicBezTo>
                    <a:pt x="1434238" y="6645443"/>
                    <a:pt x="1472061" y="6693653"/>
                    <a:pt x="1510605" y="6739342"/>
                  </a:cubicBezTo>
                  <a:lnTo>
                    <a:pt x="1613307" y="6858000"/>
                  </a:lnTo>
                  <a:lnTo>
                    <a:pt x="916995" y="6858000"/>
                  </a:lnTo>
                  <a:lnTo>
                    <a:pt x="818055" y="6724213"/>
                  </a:lnTo>
                  <a:cubicBezTo>
                    <a:pt x="736876" y="6608833"/>
                    <a:pt x="660902" y="6489255"/>
                    <a:pt x="590467" y="6365824"/>
                  </a:cubicBezTo>
                  <a:cubicBezTo>
                    <a:pt x="203909" y="5685167"/>
                    <a:pt x="149" y="4911263"/>
                    <a:pt x="1" y="4123180"/>
                  </a:cubicBezTo>
                  <a:cubicBezTo>
                    <a:pt x="-341" y="2279490"/>
                    <a:pt x="1090234" y="697390"/>
                    <a:pt x="2644788" y="2137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81" name="Freeform: Shape 80">
              <a:extLst>
                <a:ext uri="{FF2B5EF4-FFF2-40B4-BE49-F238E27FC236}">
                  <a16:creationId xmlns:a16="http://schemas.microsoft.com/office/drawing/2014/main" id="{7E71C69F-3D46-48FF-B803-2C3641CA3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0456" y="-12663"/>
              <a:ext cx="6421544" cy="6858000"/>
            </a:xfrm>
            <a:custGeom>
              <a:avLst/>
              <a:gdLst>
                <a:gd name="connsiteX0" fmla="*/ 6209767 w 6421544"/>
                <a:gd name="connsiteY0" fmla="*/ 0 h 6858000"/>
                <a:gd name="connsiteX1" fmla="*/ 6421544 w 6421544"/>
                <a:gd name="connsiteY1" fmla="*/ 0 h 6858000"/>
                <a:gd name="connsiteX2" fmla="*/ 6421544 w 6421544"/>
                <a:gd name="connsiteY2" fmla="*/ 85748 h 6858000"/>
                <a:gd name="connsiteX3" fmla="*/ 6399563 w 6421544"/>
                <a:gd name="connsiteY3" fmla="*/ 75695 h 6858000"/>
                <a:gd name="connsiteX4" fmla="*/ 0 w 6421544"/>
                <a:gd name="connsiteY4" fmla="*/ 0 h 6858000"/>
                <a:gd name="connsiteX5" fmla="*/ 3188107 w 6421544"/>
                <a:gd name="connsiteY5" fmla="*/ 0 h 6858000"/>
                <a:gd name="connsiteX6" fmla="*/ 2888485 w 6421544"/>
                <a:gd name="connsiteY6" fmla="*/ 124347 h 6858000"/>
                <a:gd name="connsiteX7" fmla="*/ 329300 w 6421544"/>
                <a:gd name="connsiteY7" fmla="*/ 4148123 h 6858000"/>
                <a:gd name="connsiteX8" fmla="*/ 1105238 w 6421544"/>
                <a:gd name="connsiteY8" fmla="*/ 6663148 h 6858000"/>
                <a:gd name="connsiteX9" fmla="*/ 1251097 w 6421544"/>
                <a:gd name="connsiteY9" fmla="*/ 6858000 h 6858000"/>
                <a:gd name="connsiteX10" fmla="*/ 0 w 6421544"/>
                <a:gd name="connsiteY1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1544" h="6858000">
                  <a:moveTo>
                    <a:pt x="6209767" y="0"/>
                  </a:moveTo>
                  <a:lnTo>
                    <a:pt x="6421544" y="0"/>
                  </a:lnTo>
                  <a:lnTo>
                    <a:pt x="6421544" y="85748"/>
                  </a:lnTo>
                  <a:lnTo>
                    <a:pt x="6399563" y="75695"/>
                  </a:lnTo>
                  <a:close/>
                  <a:moveTo>
                    <a:pt x="0" y="0"/>
                  </a:moveTo>
                  <a:lnTo>
                    <a:pt x="3188107" y="0"/>
                  </a:lnTo>
                  <a:lnTo>
                    <a:pt x="2888485" y="124347"/>
                  </a:lnTo>
                  <a:cubicBezTo>
                    <a:pt x="1378729" y="820423"/>
                    <a:pt x="329300" y="2360309"/>
                    <a:pt x="329300" y="4148123"/>
                  </a:cubicBezTo>
                  <a:cubicBezTo>
                    <a:pt x="329300" y="5082555"/>
                    <a:pt x="615984" y="5949257"/>
                    <a:pt x="1105238" y="6663148"/>
                  </a:cubicBezTo>
                  <a:lnTo>
                    <a:pt x="1251097" y="6858000"/>
                  </a:ln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500" kern="1200"/>
              <a:t>4. SLIKA</a:t>
            </a:r>
          </a:p>
        </p:txBody>
      </p:sp>
      <p:pic>
        <p:nvPicPr>
          <p:cNvPr id="33797" name="Picture 6" descr="Slika na kojoj se prikazuje na otvorenom, zgrada, voda, most&#10;&#10;Opis je automatski generira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1" b="7801"/>
          <a:stretch/>
        </p:blipFill>
        <p:spPr>
          <a:xfrm>
            <a:off x="20" y="10"/>
            <a:ext cx="9143980" cy="4201449"/>
          </a:xfrm>
          <a:prstGeom prst="rect">
            <a:avLst/>
          </a:prstGeom>
          <a:noFill/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500" kern="1200"/>
              <a:t>5. SLIKA</a:t>
            </a:r>
          </a:p>
        </p:txBody>
      </p:sp>
      <p:pic>
        <p:nvPicPr>
          <p:cNvPr id="3584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5" b="18169"/>
          <a:stretch/>
        </p:blipFill>
        <p:spPr bwMode="auto">
          <a:xfrm>
            <a:off x="20" y="10"/>
            <a:ext cx="9143980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80" name="Freeform: Shape 79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84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63547" y="4856921"/>
            <a:ext cx="7173771" cy="1249240"/>
          </a:xfrm>
        </p:spPr>
        <p:txBody>
          <a:bodyPr>
            <a:normAutofit/>
          </a:bodyPr>
          <a:lstStyle/>
          <a:p>
            <a:pPr eaLnBrk="1" hangingPunct="1"/>
            <a:endParaRPr lang="en-US" altLang="sr-Latn-RS"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2" name="Rectangle 74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500" kern="1200"/>
              <a:t>6. SLIKA</a:t>
            </a: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7" b="16782"/>
          <a:stretch/>
        </p:blipFill>
        <p:spPr bwMode="auto">
          <a:xfrm>
            <a:off x="20" y="10"/>
            <a:ext cx="9143980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73" name="Group 76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36874" name="Freeform: Shape 77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875" name="Freeform: Shape 78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76" name="Freeform: Shape 79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77" name="Freeform: Shape 80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86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sr-Latn-R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500" kern="1200"/>
              <a:t>7. SLIKA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6" b="15705"/>
          <a:stretch/>
        </p:blipFill>
        <p:spPr bwMode="auto">
          <a:xfrm>
            <a:off x="20" y="10"/>
            <a:ext cx="9143980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78" name="Freeform: Shape 77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789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sr-Latn-R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078" name="Group 74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397" y="508838"/>
            <a:ext cx="3913467" cy="6239661"/>
            <a:chOff x="-19221" y="251144"/>
            <a:chExt cx="5217958" cy="6239661"/>
          </a:xfrm>
        </p:grpSpPr>
        <p:sp>
          <p:nvSpPr>
            <p:cNvPr id="3079" name="Freeform: Shape 75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80" name="Freeform: Shape 76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81" name="Freeform: Shape 77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82" name="Freeform: Shape 78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" y="1243013"/>
            <a:ext cx="289179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sr-Latn-RS" sz="3100" kern="1200">
                <a:latin typeface="+mj-lt"/>
                <a:ea typeface="+mj-ea"/>
                <a:cs typeface="+mj-cs"/>
              </a:rPr>
              <a:t>Digitalne vježbe - ponovite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1F50D-5002-4582-8B3D-780142275712}"/>
              </a:ext>
            </a:extLst>
          </p:cNvPr>
          <p:cNvSpPr txBox="1"/>
          <p:nvPr/>
        </p:nvSpPr>
        <p:spPr>
          <a:xfrm>
            <a:off x="4629150" y="804672"/>
            <a:ext cx="3915918" cy="5230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+mn-lt"/>
              </a:rPr>
              <a:t>POVEZNICE: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+mn-lt"/>
                <a:hlinkClick r:id="rId2"/>
              </a:rPr>
              <a:t>SLIJEPA KARTA APENINSKOG POLUOTOKA</a:t>
            </a:r>
            <a:endParaRPr lang="en-US" sz="1600">
              <a:solidFill>
                <a:schemeClr val="tx2"/>
              </a:solidFill>
              <a:latin typeface="+mn-lt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+mn-lt"/>
                <a:hlinkClick r:id="rId3"/>
              </a:rPr>
              <a:t>2. LEGENDA O OSNUTKU RIMA</a:t>
            </a: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+mn-lt"/>
                <a:hlinkClick r:id="rId4"/>
              </a:rPr>
              <a:t>3. RIMSKO DRUŠTVO I SVAKODNEVICA</a:t>
            </a: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+mn-lt"/>
                <a:hlinkClick r:id="rId5"/>
              </a:rPr>
              <a:t>4. RIMSKA KULTURA</a:t>
            </a: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+mn-lt"/>
                <a:hlinkClick r:id="rId6"/>
              </a:rPr>
              <a:t>5.RIMSKA VJEROVANJA I KRŠĆANSTVO</a:t>
            </a: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+mn-lt"/>
                <a:hlinkClick r:id="rId7"/>
              </a:rPr>
              <a:t>6. ŠTO SMO NAUČILI?</a:t>
            </a: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2"/>
              </a:solidFill>
              <a:latin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  <a:latin typeface="+mn-lt"/>
                <a:hlinkClick r:id="rId8"/>
              </a:rPr>
              <a:t>7. ŠTO SMO JOŠ NAUČILI?</a:t>
            </a:r>
            <a:endParaRPr lang="en-US" sz="160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397" y="508838"/>
            <a:ext cx="3913467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11BE8A-A966-4BCF-8B54-4655CB54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243013"/>
            <a:ext cx="2891790" cy="4371974"/>
          </a:xfrm>
        </p:spPr>
        <p:txBody>
          <a:bodyPr>
            <a:normAutofit/>
          </a:bodyPr>
          <a:lstStyle/>
          <a:p>
            <a:r>
              <a:rPr lang="hr-HR" sz="3100"/>
              <a:t>ZADATAK 1 – OBVEZAN </a:t>
            </a:r>
            <a:br>
              <a:rPr lang="hr-HR" sz="3100"/>
            </a:br>
            <a:r>
              <a:rPr lang="hr-HR" sz="3100"/>
              <a:t>DA ILI 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D5089-E3F3-414F-961B-8069F9B6D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885" y="1600483"/>
            <a:ext cx="4407346" cy="5230368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hr-HR" altLang="sr-Latn-RS" sz="2000" dirty="0">
                <a:solidFill>
                  <a:schemeClr val="tx2"/>
                </a:solidFill>
              </a:rPr>
              <a:t>Rim leži na rijeci Arno.</a:t>
            </a:r>
          </a:p>
          <a:p>
            <a:pPr marL="514350" indent="-514350">
              <a:buFontTx/>
              <a:buAutoNum type="arabicPeriod"/>
            </a:pPr>
            <a:r>
              <a:rPr lang="hr-HR" altLang="sr-Latn-RS" sz="2000" dirty="0">
                <a:solidFill>
                  <a:schemeClr val="tx2"/>
                </a:solidFill>
              </a:rPr>
              <a:t>Rimsko Carstvo nastalo je nakon Rimske Republike.</a:t>
            </a:r>
          </a:p>
          <a:p>
            <a:pPr marL="514350" indent="-514350">
              <a:buFontTx/>
              <a:buAutoNum type="arabicPeriod"/>
            </a:pPr>
            <a:r>
              <a:rPr lang="hr-HR" altLang="sr-Latn-RS" sz="2000" dirty="0">
                <a:solidFill>
                  <a:schemeClr val="tx2"/>
                </a:solidFill>
              </a:rPr>
              <a:t>Posljednji rimski kralj bio je </a:t>
            </a:r>
            <a:r>
              <a:rPr lang="hr-HR" altLang="sr-Latn-RS" sz="2000" dirty="0" err="1">
                <a:solidFill>
                  <a:schemeClr val="tx2"/>
                </a:solidFill>
              </a:rPr>
              <a:t>Romul</a:t>
            </a:r>
            <a:r>
              <a:rPr lang="hr-HR" altLang="sr-Latn-RS" sz="2000" dirty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buFontTx/>
              <a:buAutoNum type="arabicPeriod"/>
            </a:pPr>
            <a:r>
              <a:rPr lang="hr-HR" altLang="sr-Latn-RS" sz="2000" dirty="0">
                <a:solidFill>
                  <a:schemeClr val="tx2"/>
                </a:solidFill>
              </a:rPr>
              <a:t>U rimsku obitelj ubrajali su se i robovi.</a:t>
            </a:r>
          </a:p>
          <a:p>
            <a:pPr marL="514350" indent="-514350">
              <a:buFontTx/>
              <a:buAutoNum type="arabicPeriod"/>
            </a:pPr>
            <a:r>
              <a:rPr lang="hr-HR" altLang="sr-Latn-RS" sz="2000" dirty="0">
                <a:solidFill>
                  <a:schemeClr val="tx2"/>
                </a:solidFill>
              </a:rPr>
              <a:t>Termama je trebao dobar </a:t>
            </a:r>
            <a:r>
              <a:rPr lang="hr-HR" altLang="sr-Latn-RS" sz="2000" dirty="0" err="1">
                <a:solidFill>
                  <a:schemeClr val="tx2"/>
                </a:solidFill>
              </a:rPr>
              <a:t>akvedukt</a:t>
            </a:r>
            <a:r>
              <a:rPr lang="hr-HR" altLang="sr-Latn-RS" sz="2000" dirty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buFontTx/>
              <a:buAutoNum type="arabicPeriod"/>
            </a:pPr>
            <a:r>
              <a:rPr lang="hr-HR" altLang="sr-Latn-RS" sz="2000" dirty="0">
                <a:solidFill>
                  <a:schemeClr val="tx2"/>
                </a:solidFill>
              </a:rPr>
              <a:t>Braća </a:t>
            </a:r>
            <a:r>
              <a:rPr lang="hr-HR" altLang="sr-Latn-RS" sz="2000" dirty="0" err="1">
                <a:solidFill>
                  <a:schemeClr val="tx2"/>
                </a:solidFill>
              </a:rPr>
              <a:t>Grakho</a:t>
            </a:r>
            <a:r>
              <a:rPr lang="hr-HR" altLang="sr-Latn-RS" sz="2000" dirty="0">
                <a:solidFill>
                  <a:schemeClr val="tx2"/>
                </a:solidFill>
              </a:rPr>
              <a:t> zalagali su se za prava bogataša.</a:t>
            </a:r>
          </a:p>
          <a:p>
            <a:pPr marL="514350" indent="-514350">
              <a:buFontTx/>
              <a:buAutoNum type="arabicPeriod"/>
            </a:pPr>
            <a:r>
              <a:rPr lang="hr-HR" altLang="sr-Latn-RS" sz="2000" dirty="0">
                <a:solidFill>
                  <a:schemeClr val="tx2"/>
                </a:solidFill>
              </a:rPr>
              <a:t>Kartagu su Rimljani razorili u 2.st.pr.Kr.</a:t>
            </a:r>
          </a:p>
          <a:p>
            <a:pPr marL="514350" indent="-514350">
              <a:buFontTx/>
              <a:buAutoNum type="arabicPeriod"/>
            </a:pPr>
            <a:r>
              <a:rPr lang="hr-HR" altLang="sr-Latn-RS" sz="2000" dirty="0">
                <a:solidFill>
                  <a:schemeClr val="tx2"/>
                </a:solidFill>
              </a:rPr>
              <a:t>Ustanak u Iliriku vodila su tri </a:t>
            </a:r>
            <a:r>
              <a:rPr lang="hr-HR" altLang="sr-Latn-RS" sz="2000" dirty="0" err="1">
                <a:solidFill>
                  <a:schemeClr val="tx2"/>
                </a:solidFill>
              </a:rPr>
              <a:t>Batona</a:t>
            </a:r>
            <a:r>
              <a:rPr lang="hr-HR" altLang="sr-Latn-RS" sz="2000" dirty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buFontTx/>
              <a:buAutoNum type="arabicPeriod"/>
            </a:pPr>
            <a:endParaRPr lang="hr-HR" altLang="sr-Latn-RS" sz="1600" dirty="0">
              <a:solidFill>
                <a:schemeClr val="tx2"/>
              </a:solidFill>
            </a:endParaRPr>
          </a:p>
          <a:p>
            <a:pPr marL="514350" indent="-514350">
              <a:buFontTx/>
              <a:buAutoNum type="arabicPeriod"/>
            </a:pPr>
            <a:endParaRPr lang="hr-HR" altLang="sr-Latn-RS" sz="1600" dirty="0">
              <a:solidFill>
                <a:schemeClr val="tx2"/>
              </a:solidFill>
            </a:endParaRPr>
          </a:p>
          <a:p>
            <a:pPr marL="514350" indent="-514350">
              <a:buFontTx/>
              <a:buAutoNum type="arabicPeriod"/>
            </a:pPr>
            <a:endParaRPr lang="en-US" altLang="sr-Latn-RS" sz="1600" dirty="0">
              <a:solidFill>
                <a:schemeClr val="tx2"/>
              </a:solidFill>
            </a:endParaRPr>
          </a:p>
          <a:p>
            <a:pPr marL="514350" indent="-514350">
              <a:buFontTx/>
              <a:buAutoNum type="arabicPeriod"/>
            </a:pPr>
            <a:endParaRPr lang="hr-HR" altLang="sr-Latn-RS" sz="1600" dirty="0">
              <a:solidFill>
                <a:schemeClr val="tx2"/>
              </a:solidFill>
            </a:endParaRPr>
          </a:p>
          <a:p>
            <a:pPr marL="514350" indent="-514350">
              <a:buFontTx/>
              <a:buAutoNum type="arabicPeriod"/>
            </a:pPr>
            <a:endParaRPr lang="hr-HR" altLang="sr-Latn-RS" sz="1600" dirty="0">
              <a:solidFill>
                <a:schemeClr val="tx2"/>
              </a:solidFill>
            </a:endParaRPr>
          </a:p>
          <a:p>
            <a:pPr marL="514350" indent="-514350">
              <a:buFontTx/>
              <a:buAutoNum type="arabicPeriod"/>
            </a:pPr>
            <a:endParaRPr lang="hr-HR" altLang="sr-Latn-RS" sz="1600" dirty="0">
              <a:solidFill>
                <a:schemeClr val="tx2"/>
              </a:solidFill>
            </a:endParaRPr>
          </a:p>
          <a:p>
            <a:pPr marL="514350" indent="-514350">
              <a:buAutoNum type="arabicPeriod"/>
            </a:pPr>
            <a:endParaRPr lang="hr-HR" altLang="sr-Latn-R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r-HR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92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89C5E17-24D0-4696-A3C5-A2261FB4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929B58F-2358-44CC-ACE5-EF1BD3C6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1243013"/>
            <a:ext cx="2891790" cy="437197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3100"/>
              <a:t>ZADATAK 2 – OBVEZAN</a:t>
            </a:r>
            <a:br>
              <a:rPr lang="hr-HR" altLang="sr-Latn-RS" sz="3100"/>
            </a:br>
            <a:r>
              <a:rPr lang="hr-HR" altLang="sr-Latn-RS" sz="3100"/>
              <a:t>ABC PITALICE</a:t>
            </a:r>
            <a:br>
              <a:rPr lang="hr-HR" altLang="sr-Latn-RS" sz="3100"/>
            </a:br>
            <a:r>
              <a:rPr lang="hr-HR" altLang="sr-Latn-RS" sz="3100"/>
              <a:t>U bilježnicu napišite samo odgovor: npr. a) Jupiter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9DA5303-A1AF-4830-806C-51FCD961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73011" y="5285"/>
            <a:ext cx="5470989" cy="6858000"/>
            <a:chOff x="4897348" y="-5799"/>
            <a:chExt cx="7294653" cy="6858000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FAAA8C8-4EB7-45F1-BF24-3EF0F4DC4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97348" y="-5798"/>
              <a:ext cx="7294652" cy="6857999"/>
            </a:xfrm>
            <a:custGeom>
              <a:avLst/>
              <a:gdLst>
                <a:gd name="connsiteX0" fmla="*/ 7294652 w 7294652"/>
                <a:gd name="connsiteY0" fmla="*/ 6063030 h 6857999"/>
                <a:gd name="connsiteX1" fmla="*/ 7294652 w 7294652"/>
                <a:gd name="connsiteY1" fmla="*/ 6857999 h 6857999"/>
                <a:gd name="connsiteX2" fmla="*/ 6248575 w 7294652"/>
                <a:gd name="connsiteY2" fmla="*/ 6857999 h 6857999"/>
                <a:gd name="connsiteX3" fmla="*/ 6477898 w 7294652"/>
                <a:gd name="connsiteY3" fmla="*/ 6700973 h 6857999"/>
                <a:gd name="connsiteX4" fmla="*/ 6647884 w 7294652"/>
                <a:gd name="connsiteY4" fmla="*/ 6572752 h 6857999"/>
                <a:gd name="connsiteX5" fmla="*/ 6817698 w 7294652"/>
                <a:gd name="connsiteY5" fmla="*/ 6440235 h 6857999"/>
                <a:gd name="connsiteX6" fmla="*/ 7161451 w 7294652"/>
                <a:gd name="connsiteY6" fmla="*/ 6165232 h 6857999"/>
                <a:gd name="connsiteX7" fmla="*/ 1673436 w 7294652"/>
                <a:gd name="connsiteY7" fmla="*/ 0 h 6857999"/>
                <a:gd name="connsiteX8" fmla="*/ 2394951 w 7294652"/>
                <a:gd name="connsiteY8" fmla="*/ 0 h 6857999"/>
                <a:gd name="connsiteX9" fmla="*/ 2244659 w 7294652"/>
                <a:gd name="connsiteY9" fmla="*/ 100763 h 6857999"/>
                <a:gd name="connsiteX10" fmla="*/ 1743903 w 7294652"/>
                <a:gd name="connsiteY10" fmla="*/ 498975 h 6857999"/>
                <a:gd name="connsiteX11" fmla="*/ 1163821 w 7294652"/>
                <a:gd name="connsiteY11" fmla="*/ 1121514 h 6857999"/>
                <a:gd name="connsiteX12" fmla="*/ 704911 w 7294652"/>
                <a:gd name="connsiteY12" fmla="*/ 1837036 h 6857999"/>
                <a:gd name="connsiteX13" fmla="*/ 393472 w 7294652"/>
                <a:gd name="connsiteY13" fmla="*/ 2627669 h 6857999"/>
                <a:gd name="connsiteX14" fmla="*/ 280032 w 7294652"/>
                <a:gd name="connsiteY14" fmla="*/ 3472097 h 6857999"/>
                <a:gd name="connsiteX15" fmla="*/ 327813 w 7294652"/>
                <a:gd name="connsiteY15" fmla="*/ 3884602 h 6857999"/>
                <a:gd name="connsiteX16" fmla="*/ 469096 w 7294652"/>
                <a:gd name="connsiteY16" fmla="*/ 4270809 h 6857999"/>
                <a:gd name="connsiteX17" fmla="*/ 567581 w 7294652"/>
                <a:gd name="connsiteY17" fmla="*/ 4452482 h 6857999"/>
                <a:gd name="connsiteX18" fmla="*/ 680677 w 7294652"/>
                <a:gd name="connsiteY18" fmla="*/ 4628484 h 6857999"/>
                <a:gd name="connsiteX19" fmla="*/ 941928 w 7294652"/>
                <a:gd name="connsiteY19" fmla="*/ 4968628 h 6857999"/>
                <a:gd name="connsiteX20" fmla="*/ 1224665 w 7294652"/>
                <a:gd name="connsiteY20" fmla="*/ 5311349 h 6857999"/>
                <a:gd name="connsiteX21" fmla="*/ 1365259 w 7294652"/>
                <a:gd name="connsiteY21" fmla="*/ 5490273 h 6857999"/>
                <a:gd name="connsiteX22" fmla="*/ 1432808 w 7294652"/>
                <a:gd name="connsiteY22" fmla="*/ 5577931 h 6857999"/>
                <a:gd name="connsiteX23" fmla="*/ 1498980 w 7294652"/>
                <a:gd name="connsiteY23" fmla="*/ 5662148 h 6857999"/>
                <a:gd name="connsiteX24" fmla="*/ 2067548 w 7294652"/>
                <a:gd name="connsiteY24" fmla="*/ 6283312 h 6857999"/>
                <a:gd name="connsiteX25" fmla="*/ 2369879 w 7294652"/>
                <a:gd name="connsiteY25" fmla="*/ 6562782 h 6857999"/>
                <a:gd name="connsiteX26" fmla="*/ 2686645 w 7294652"/>
                <a:gd name="connsiteY26" fmla="*/ 6820598 h 6857999"/>
                <a:gd name="connsiteX27" fmla="*/ 2738907 w 7294652"/>
                <a:gd name="connsiteY27" fmla="*/ 6857999 h 6857999"/>
                <a:gd name="connsiteX28" fmla="*/ 1731787 w 7294652"/>
                <a:gd name="connsiteY28" fmla="*/ 6857999 h 6857999"/>
                <a:gd name="connsiteX29" fmla="*/ 1607949 w 7294652"/>
                <a:gd name="connsiteY29" fmla="*/ 6732770 h 6857999"/>
                <a:gd name="connsiteX30" fmla="*/ 1309057 w 7294652"/>
                <a:gd name="connsiteY30" fmla="*/ 6370109 h 6857999"/>
                <a:gd name="connsiteX31" fmla="*/ 1048147 w 7294652"/>
                <a:gd name="connsiteY31" fmla="*/ 5986138 h 6857999"/>
                <a:gd name="connsiteX32" fmla="*/ 987131 w 7294652"/>
                <a:gd name="connsiteY32" fmla="*/ 5888512 h 6857999"/>
                <a:gd name="connsiteX33" fmla="*/ 928866 w 7294652"/>
                <a:gd name="connsiteY33" fmla="*/ 5793463 h 6857999"/>
                <a:gd name="connsiteX34" fmla="*/ 813708 w 7294652"/>
                <a:gd name="connsiteY34" fmla="*/ 5609556 h 6857999"/>
                <a:gd name="connsiteX35" fmla="*/ 574972 w 7294652"/>
                <a:gd name="connsiteY35" fmla="*/ 5231598 h 6857999"/>
                <a:gd name="connsiteX36" fmla="*/ 342424 w 7294652"/>
                <a:gd name="connsiteY36" fmla="*/ 4834048 h 6857999"/>
                <a:gd name="connsiteX37" fmla="*/ 237579 w 7294652"/>
                <a:gd name="connsiteY37" fmla="*/ 4623500 h 6857999"/>
                <a:gd name="connsiteX38" fmla="*/ 148373 w 7294652"/>
                <a:gd name="connsiteY38" fmla="*/ 4404356 h 6857999"/>
                <a:gd name="connsiteX39" fmla="*/ 79623 w 7294652"/>
                <a:gd name="connsiteY39" fmla="*/ 4175762 h 6857999"/>
                <a:gd name="connsiteX40" fmla="*/ 54185 w 7294652"/>
                <a:gd name="connsiteY40" fmla="*/ 4059229 h 6857999"/>
                <a:gd name="connsiteX41" fmla="*/ 43013 w 7294652"/>
                <a:gd name="connsiteY41" fmla="*/ 4000790 h 6857999"/>
                <a:gd name="connsiteX42" fmla="*/ 33734 w 7294652"/>
                <a:gd name="connsiteY42" fmla="*/ 3942180 h 6857999"/>
                <a:gd name="connsiteX43" fmla="*/ 45 w 7294652"/>
                <a:gd name="connsiteY43" fmla="*/ 3472097 h 6857999"/>
                <a:gd name="connsiteX44" fmla="*/ 95436 w 7294652"/>
                <a:gd name="connsiteY44" fmla="*/ 2557372 h 6857999"/>
                <a:gd name="connsiteX45" fmla="*/ 382126 w 7294652"/>
                <a:gd name="connsiteY45" fmla="*/ 1680799 h 6857999"/>
                <a:gd name="connsiteX46" fmla="*/ 1457043 w 7294652"/>
                <a:gd name="connsiteY46" fmla="*/ 19217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294652" h="6857999">
                  <a:moveTo>
                    <a:pt x="7294652" y="6063030"/>
                  </a:moveTo>
                  <a:lnTo>
                    <a:pt x="7294652" y="6857999"/>
                  </a:lnTo>
                  <a:lnTo>
                    <a:pt x="6248575" y="6857999"/>
                  </a:lnTo>
                  <a:lnTo>
                    <a:pt x="6477898" y="6700973"/>
                  </a:lnTo>
                  <a:cubicBezTo>
                    <a:pt x="6534790" y="6659378"/>
                    <a:pt x="6591336" y="6616237"/>
                    <a:pt x="6647884" y="6572752"/>
                  </a:cubicBezTo>
                  <a:cubicBezTo>
                    <a:pt x="6704432" y="6529268"/>
                    <a:pt x="6761151" y="6485095"/>
                    <a:pt x="6817698" y="6440235"/>
                  </a:cubicBezTo>
                  <a:lnTo>
                    <a:pt x="7161451" y="6165232"/>
                  </a:lnTo>
                  <a:close/>
                  <a:moveTo>
                    <a:pt x="1673436" y="0"/>
                  </a:moveTo>
                  <a:lnTo>
                    <a:pt x="2394951" y="0"/>
                  </a:lnTo>
                  <a:lnTo>
                    <a:pt x="2244659" y="100763"/>
                  </a:lnTo>
                  <a:cubicBezTo>
                    <a:pt x="2071051" y="224086"/>
                    <a:pt x="1903860" y="356975"/>
                    <a:pt x="1743903" y="498975"/>
                  </a:cubicBezTo>
                  <a:cubicBezTo>
                    <a:pt x="1533218" y="689638"/>
                    <a:pt x="1339146" y="897902"/>
                    <a:pt x="1163821" y="1121514"/>
                  </a:cubicBezTo>
                  <a:cubicBezTo>
                    <a:pt x="988284" y="1344764"/>
                    <a:pt x="834608" y="1584376"/>
                    <a:pt x="704911" y="1837036"/>
                  </a:cubicBezTo>
                  <a:cubicBezTo>
                    <a:pt x="573950" y="2089059"/>
                    <a:pt x="469577" y="2354041"/>
                    <a:pt x="393472" y="2627669"/>
                  </a:cubicBezTo>
                  <a:cubicBezTo>
                    <a:pt x="318269" y="2902842"/>
                    <a:pt x="280119" y="3186833"/>
                    <a:pt x="280032" y="3472097"/>
                  </a:cubicBezTo>
                  <a:cubicBezTo>
                    <a:pt x="280349" y="3610956"/>
                    <a:pt x="296380" y="3749334"/>
                    <a:pt x="327813" y="3884602"/>
                  </a:cubicBezTo>
                  <a:cubicBezTo>
                    <a:pt x="360878" y="4018046"/>
                    <a:pt x="408244" y="4147540"/>
                    <a:pt x="469096" y="4270809"/>
                  </a:cubicBezTo>
                  <a:cubicBezTo>
                    <a:pt x="499175" y="4332511"/>
                    <a:pt x="532347" y="4393012"/>
                    <a:pt x="567581" y="4452482"/>
                  </a:cubicBezTo>
                  <a:cubicBezTo>
                    <a:pt x="602815" y="4511953"/>
                    <a:pt x="641144" y="4570562"/>
                    <a:pt x="680677" y="4628484"/>
                  </a:cubicBezTo>
                  <a:cubicBezTo>
                    <a:pt x="760771" y="4743985"/>
                    <a:pt x="849802" y="4856048"/>
                    <a:pt x="941928" y="4968628"/>
                  </a:cubicBezTo>
                  <a:cubicBezTo>
                    <a:pt x="1034055" y="5081206"/>
                    <a:pt x="1130994" y="5193958"/>
                    <a:pt x="1224665" y="5311349"/>
                  </a:cubicBezTo>
                  <a:cubicBezTo>
                    <a:pt x="1271987" y="5369787"/>
                    <a:pt x="1318853" y="5429429"/>
                    <a:pt x="1365259" y="5490273"/>
                  </a:cubicBezTo>
                  <a:lnTo>
                    <a:pt x="1432808" y="5577931"/>
                  </a:lnTo>
                  <a:cubicBezTo>
                    <a:pt x="1454979" y="5605947"/>
                    <a:pt x="1476121" y="5634821"/>
                    <a:pt x="1498980" y="5662148"/>
                  </a:cubicBezTo>
                  <a:cubicBezTo>
                    <a:pt x="1676323" y="5880038"/>
                    <a:pt x="1866158" y="6087441"/>
                    <a:pt x="2067548" y="6283312"/>
                  </a:cubicBezTo>
                  <a:cubicBezTo>
                    <a:pt x="2166203" y="6379907"/>
                    <a:pt x="2266974" y="6473064"/>
                    <a:pt x="2369879" y="6562782"/>
                  </a:cubicBezTo>
                  <a:cubicBezTo>
                    <a:pt x="2473005" y="6652331"/>
                    <a:pt x="2577677" y="6738957"/>
                    <a:pt x="2686645" y="6820598"/>
                  </a:cubicBezTo>
                  <a:lnTo>
                    <a:pt x="2738907" y="6857999"/>
                  </a:lnTo>
                  <a:lnTo>
                    <a:pt x="1731787" y="6857999"/>
                  </a:lnTo>
                  <a:lnTo>
                    <a:pt x="1607949" y="6732770"/>
                  </a:lnTo>
                  <a:cubicBezTo>
                    <a:pt x="1501232" y="6617903"/>
                    <a:pt x="1401421" y="6496799"/>
                    <a:pt x="1309057" y="6370109"/>
                  </a:cubicBezTo>
                  <a:cubicBezTo>
                    <a:pt x="1217103" y="6244469"/>
                    <a:pt x="1129618" y="6116590"/>
                    <a:pt x="1048147" y="5986138"/>
                  </a:cubicBezTo>
                  <a:cubicBezTo>
                    <a:pt x="1027179" y="5953825"/>
                    <a:pt x="1007414" y="5920996"/>
                    <a:pt x="987131" y="5888512"/>
                  </a:cubicBezTo>
                  <a:lnTo>
                    <a:pt x="928866" y="5793463"/>
                  </a:lnTo>
                  <a:cubicBezTo>
                    <a:pt x="891568" y="5732276"/>
                    <a:pt x="852725" y="5671260"/>
                    <a:pt x="813708" y="5609556"/>
                  </a:cubicBezTo>
                  <a:lnTo>
                    <a:pt x="574972" y="5231598"/>
                  </a:lnTo>
                  <a:cubicBezTo>
                    <a:pt x="495221" y="5103551"/>
                    <a:pt x="416158" y="4971549"/>
                    <a:pt x="342424" y="4834048"/>
                  </a:cubicBezTo>
                  <a:cubicBezTo>
                    <a:pt x="305641" y="4765298"/>
                    <a:pt x="270236" y="4695343"/>
                    <a:pt x="237579" y="4623500"/>
                  </a:cubicBezTo>
                  <a:cubicBezTo>
                    <a:pt x="204922" y="4551655"/>
                    <a:pt x="175187" y="4478607"/>
                    <a:pt x="148373" y="4404356"/>
                  </a:cubicBezTo>
                  <a:cubicBezTo>
                    <a:pt x="121561" y="4330107"/>
                    <a:pt x="99046" y="4252934"/>
                    <a:pt x="79623" y="4175762"/>
                  </a:cubicBezTo>
                  <a:cubicBezTo>
                    <a:pt x="70514" y="4136916"/>
                    <a:pt x="61577" y="4098245"/>
                    <a:pt x="54185" y="4059229"/>
                  </a:cubicBezTo>
                  <a:lnTo>
                    <a:pt x="43013" y="4000790"/>
                  </a:lnTo>
                  <a:lnTo>
                    <a:pt x="33734" y="3942180"/>
                  </a:lnTo>
                  <a:cubicBezTo>
                    <a:pt x="10461" y="3786581"/>
                    <a:pt x="-801" y="3629416"/>
                    <a:pt x="45" y="3472097"/>
                  </a:cubicBezTo>
                  <a:cubicBezTo>
                    <a:pt x="863" y="3164748"/>
                    <a:pt x="32824" y="2858275"/>
                    <a:pt x="95436" y="2557372"/>
                  </a:cubicBezTo>
                  <a:cubicBezTo>
                    <a:pt x="157549" y="2255281"/>
                    <a:pt x="253728" y="1961216"/>
                    <a:pt x="382126" y="1680799"/>
                  </a:cubicBezTo>
                  <a:cubicBezTo>
                    <a:pt x="639940" y="1120482"/>
                    <a:pt x="1015492" y="619117"/>
                    <a:pt x="1457043" y="1921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77FC097-E4F2-4A45-82E8-3808FA553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0650" y="-5799"/>
              <a:ext cx="7291350" cy="6858000"/>
            </a:xfrm>
            <a:custGeom>
              <a:avLst/>
              <a:gdLst>
                <a:gd name="connsiteX0" fmla="*/ 7291350 w 7291350"/>
                <a:gd name="connsiteY0" fmla="*/ 5718699 h 6858000"/>
                <a:gd name="connsiteX1" fmla="*/ 7291350 w 7291350"/>
                <a:gd name="connsiteY1" fmla="*/ 6806115 h 6858000"/>
                <a:gd name="connsiteX2" fmla="*/ 7224124 w 7291350"/>
                <a:gd name="connsiteY2" fmla="*/ 6858000 h 6858000"/>
                <a:gd name="connsiteX3" fmla="*/ 5607142 w 7291350"/>
                <a:gd name="connsiteY3" fmla="*/ 6858000 h 6858000"/>
                <a:gd name="connsiteX4" fmla="*/ 5736072 w 7291350"/>
                <a:gd name="connsiteY4" fmla="*/ 6801170 h 6858000"/>
                <a:gd name="connsiteX5" fmla="*/ 6949826 w 7291350"/>
                <a:gd name="connsiteY5" fmla="*/ 5983707 h 6858000"/>
                <a:gd name="connsiteX6" fmla="*/ 7220703 w 7291350"/>
                <a:gd name="connsiteY6" fmla="*/ 5773675 h 6858000"/>
                <a:gd name="connsiteX7" fmla="*/ 7218419 w 7291350"/>
                <a:gd name="connsiteY7" fmla="*/ 0 h 6858000"/>
                <a:gd name="connsiteX8" fmla="*/ 7291350 w 7291350"/>
                <a:gd name="connsiteY8" fmla="*/ 0 h 6858000"/>
                <a:gd name="connsiteX9" fmla="*/ 7291350 w 7291350"/>
                <a:gd name="connsiteY9" fmla="*/ 50138 h 6858000"/>
                <a:gd name="connsiteX10" fmla="*/ 1797607 w 7291350"/>
                <a:gd name="connsiteY10" fmla="*/ 0 h 6858000"/>
                <a:gd name="connsiteX11" fmla="*/ 3385676 w 7291350"/>
                <a:gd name="connsiteY11" fmla="*/ 0 h 6858000"/>
                <a:gd name="connsiteX12" fmla="*/ 3360567 w 7291350"/>
                <a:gd name="connsiteY12" fmla="*/ 11552 h 6858000"/>
                <a:gd name="connsiteX13" fmla="*/ 2267395 w 7291350"/>
                <a:gd name="connsiteY13" fmla="*/ 725831 h 6858000"/>
                <a:gd name="connsiteX14" fmla="*/ 1234074 w 7291350"/>
                <a:gd name="connsiteY14" fmla="*/ 2007171 h 6858000"/>
                <a:gd name="connsiteX15" fmla="*/ 859383 w 7291350"/>
                <a:gd name="connsiteY15" fmla="*/ 3498372 h 6858000"/>
                <a:gd name="connsiteX16" fmla="*/ 1479513 w 7291350"/>
                <a:gd name="connsiteY16" fmla="*/ 4883182 h 6858000"/>
                <a:gd name="connsiteX17" fmla="*/ 1791985 w 7291350"/>
                <a:gd name="connsiteY17" fmla="*/ 5322671 h 6858000"/>
                <a:gd name="connsiteX18" fmla="*/ 3397295 w 7291350"/>
                <a:gd name="connsiteY18" fmla="*/ 6784567 h 6858000"/>
                <a:gd name="connsiteX19" fmla="*/ 3590446 w 7291350"/>
                <a:gd name="connsiteY19" fmla="*/ 6858000 h 6858000"/>
                <a:gd name="connsiteX20" fmla="*/ 1970757 w 7291350"/>
                <a:gd name="connsiteY20" fmla="*/ 6858000 h 6858000"/>
                <a:gd name="connsiteX21" fmla="*/ 1735872 w 7291350"/>
                <a:gd name="connsiteY21" fmla="*/ 6627685 h 6858000"/>
                <a:gd name="connsiteX22" fmla="*/ 1080932 w 7291350"/>
                <a:gd name="connsiteY22" fmla="*/ 5805127 h 6858000"/>
                <a:gd name="connsiteX23" fmla="*/ 0 w 7291350"/>
                <a:gd name="connsiteY23" fmla="*/ 3498372 h 6858000"/>
                <a:gd name="connsiteX24" fmla="*/ 1708174 w 7291350"/>
                <a:gd name="connsiteY24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91350" h="6858000">
                  <a:moveTo>
                    <a:pt x="7291350" y="5718699"/>
                  </a:moveTo>
                  <a:lnTo>
                    <a:pt x="7291350" y="6806115"/>
                  </a:lnTo>
                  <a:lnTo>
                    <a:pt x="7224124" y="6858000"/>
                  </a:lnTo>
                  <a:lnTo>
                    <a:pt x="5607142" y="6858000"/>
                  </a:lnTo>
                  <a:lnTo>
                    <a:pt x="5736072" y="6801170"/>
                  </a:lnTo>
                  <a:cubicBezTo>
                    <a:pt x="6122313" y="6616106"/>
                    <a:pt x="6503069" y="6332805"/>
                    <a:pt x="6949826" y="5983707"/>
                  </a:cubicBezTo>
                  <a:cubicBezTo>
                    <a:pt x="7041094" y="5912378"/>
                    <a:pt x="7132358" y="5842426"/>
                    <a:pt x="7220703" y="5773675"/>
                  </a:cubicBezTo>
                  <a:close/>
                  <a:moveTo>
                    <a:pt x="7218419" y="0"/>
                  </a:moveTo>
                  <a:lnTo>
                    <a:pt x="7291350" y="0"/>
                  </a:lnTo>
                  <a:lnTo>
                    <a:pt x="7291350" y="50138"/>
                  </a:lnTo>
                  <a:close/>
                  <a:moveTo>
                    <a:pt x="1797607" y="0"/>
                  </a:moveTo>
                  <a:lnTo>
                    <a:pt x="3385676" y="0"/>
                  </a:lnTo>
                  <a:lnTo>
                    <a:pt x="3360567" y="11552"/>
                  </a:lnTo>
                  <a:cubicBezTo>
                    <a:pt x="2968013" y="202286"/>
                    <a:pt x="2600620" y="442170"/>
                    <a:pt x="2267395" y="725831"/>
                  </a:cubicBezTo>
                  <a:cubicBezTo>
                    <a:pt x="1824986" y="1104820"/>
                    <a:pt x="1477279" y="1536057"/>
                    <a:pt x="1234074" y="2007171"/>
                  </a:cubicBezTo>
                  <a:cubicBezTo>
                    <a:pt x="985368" y="2488770"/>
                    <a:pt x="859383" y="2990476"/>
                    <a:pt x="859383" y="3498372"/>
                  </a:cubicBezTo>
                  <a:cubicBezTo>
                    <a:pt x="859383" y="4010222"/>
                    <a:pt x="1060651" y="4308942"/>
                    <a:pt x="1479513" y="4883182"/>
                  </a:cubicBezTo>
                  <a:cubicBezTo>
                    <a:pt x="1580577" y="5021714"/>
                    <a:pt x="1685078" y="5164888"/>
                    <a:pt x="1791985" y="5322671"/>
                  </a:cubicBezTo>
                  <a:cubicBezTo>
                    <a:pt x="2283419" y="6046950"/>
                    <a:pt x="2796809" y="6521439"/>
                    <a:pt x="3397295" y="6784567"/>
                  </a:cubicBezTo>
                  <a:lnTo>
                    <a:pt x="3590446" y="6858000"/>
                  </a:lnTo>
                  <a:lnTo>
                    <a:pt x="1970757" y="6858000"/>
                  </a:lnTo>
                  <a:lnTo>
                    <a:pt x="1735872" y="6627685"/>
                  </a:lnTo>
                  <a:cubicBezTo>
                    <a:pt x="1502484" y="6382823"/>
                    <a:pt x="1285774" y="6107254"/>
                    <a:pt x="1080932" y="5805127"/>
                  </a:cubicBezTo>
                  <a:cubicBezTo>
                    <a:pt x="556365" y="5032027"/>
                    <a:pt x="0" y="4501616"/>
                    <a:pt x="0" y="3498372"/>
                  </a:cubicBezTo>
                  <a:cubicBezTo>
                    <a:pt x="0" y="2160829"/>
                    <a:pt x="685186" y="949872"/>
                    <a:pt x="1708174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0DF88B0-FA8A-47F5-8EAC-1880B1A51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2894" y="-5799"/>
              <a:ext cx="7269107" cy="6858000"/>
            </a:xfrm>
            <a:custGeom>
              <a:avLst/>
              <a:gdLst>
                <a:gd name="connsiteX0" fmla="*/ 7269107 w 7269107"/>
                <a:gd name="connsiteY0" fmla="*/ 5518449 h 6858000"/>
                <a:gd name="connsiteX1" fmla="*/ 7269107 w 7269107"/>
                <a:gd name="connsiteY1" fmla="*/ 6823281 h 6858000"/>
                <a:gd name="connsiteX2" fmla="*/ 7224122 w 7269107"/>
                <a:gd name="connsiteY2" fmla="*/ 6858000 h 6858000"/>
                <a:gd name="connsiteX3" fmla="*/ 4927054 w 7269107"/>
                <a:gd name="connsiteY3" fmla="*/ 6858000 h 6858000"/>
                <a:gd name="connsiteX4" fmla="*/ 4982167 w 7269107"/>
                <a:gd name="connsiteY4" fmla="*/ 6852876 h 6858000"/>
                <a:gd name="connsiteX5" fmla="*/ 5743768 w 7269107"/>
                <a:gd name="connsiteY5" fmla="*/ 6606245 h 6858000"/>
                <a:gd name="connsiteX6" fmla="*/ 6843778 w 7269107"/>
                <a:gd name="connsiteY6" fmla="*/ 5848440 h 6858000"/>
                <a:gd name="connsiteX7" fmla="*/ 7115515 w 7269107"/>
                <a:gd name="connsiteY7" fmla="*/ 5637891 h 6858000"/>
                <a:gd name="connsiteX8" fmla="*/ 6870111 w 7269107"/>
                <a:gd name="connsiteY8" fmla="*/ 0 h 6858000"/>
                <a:gd name="connsiteX9" fmla="*/ 7269107 w 7269107"/>
                <a:gd name="connsiteY9" fmla="*/ 0 h 6858000"/>
                <a:gd name="connsiteX10" fmla="*/ 7269107 w 7269107"/>
                <a:gd name="connsiteY10" fmla="*/ 243137 h 6858000"/>
                <a:gd name="connsiteX11" fmla="*/ 7089989 w 7269107"/>
                <a:gd name="connsiteY11" fmla="*/ 119955 h 6858000"/>
                <a:gd name="connsiteX12" fmla="*/ 6952948 w 7269107"/>
                <a:gd name="connsiteY12" fmla="*/ 41521 h 6858000"/>
                <a:gd name="connsiteX13" fmla="*/ 1797606 w 7269107"/>
                <a:gd name="connsiteY13" fmla="*/ 0 h 6858000"/>
                <a:gd name="connsiteX14" fmla="*/ 3815328 w 7269107"/>
                <a:gd name="connsiteY14" fmla="*/ 0 h 6858000"/>
                <a:gd name="connsiteX15" fmla="*/ 3627371 w 7269107"/>
                <a:gd name="connsiteY15" fmla="*/ 77142 h 6858000"/>
                <a:gd name="connsiteX16" fmla="*/ 2379115 w 7269107"/>
                <a:gd name="connsiteY16" fmla="*/ 856285 h 6858000"/>
                <a:gd name="connsiteX17" fmla="*/ 1386699 w 7269107"/>
                <a:gd name="connsiteY17" fmla="*/ 2086062 h 6858000"/>
                <a:gd name="connsiteX18" fmla="*/ 1031258 w 7269107"/>
                <a:gd name="connsiteY18" fmla="*/ 3498372 h 6858000"/>
                <a:gd name="connsiteX19" fmla="*/ 1618904 w 7269107"/>
                <a:gd name="connsiteY19" fmla="*/ 4781604 h 6858000"/>
                <a:gd name="connsiteX20" fmla="*/ 1934812 w 7269107"/>
                <a:gd name="connsiteY20" fmla="*/ 5225904 h 6858000"/>
                <a:gd name="connsiteX21" fmla="*/ 3140010 w 7269107"/>
                <a:gd name="connsiteY21" fmla="*/ 6456196 h 6858000"/>
                <a:gd name="connsiteX22" fmla="*/ 4281662 w 7269107"/>
                <a:gd name="connsiteY22" fmla="*/ 6843305 h 6858000"/>
                <a:gd name="connsiteX23" fmla="*/ 4449058 w 7269107"/>
                <a:gd name="connsiteY23" fmla="*/ 6858000 h 6858000"/>
                <a:gd name="connsiteX24" fmla="*/ 1970756 w 7269107"/>
                <a:gd name="connsiteY24" fmla="*/ 6858000 h 6858000"/>
                <a:gd name="connsiteX25" fmla="*/ 1735871 w 7269107"/>
                <a:gd name="connsiteY25" fmla="*/ 6627685 h 6858000"/>
                <a:gd name="connsiteX26" fmla="*/ 1080930 w 7269107"/>
                <a:gd name="connsiteY26" fmla="*/ 5805127 h 6858000"/>
                <a:gd name="connsiteX27" fmla="*/ 0 w 7269107"/>
                <a:gd name="connsiteY27" fmla="*/ 3498372 h 6858000"/>
                <a:gd name="connsiteX28" fmla="*/ 1708172 w 7269107"/>
                <a:gd name="connsiteY28" fmla="*/ 7330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69107" h="6858000">
                  <a:moveTo>
                    <a:pt x="7269107" y="5518449"/>
                  </a:moveTo>
                  <a:lnTo>
                    <a:pt x="7269107" y="6823281"/>
                  </a:lnTo>
                  <a:lnTo>
                    <a:pt x="7224122" y="6858000"/>
                  </a:lnTo>
                  <a:lnTo>
                    <a:pt x="4927054" y="6858000"/>
                  </a:lnTo>
                  <a:lnTo>
                    <a:pt x="4982167" y="6852876"/>
                  </a:lnTo>
                  <a:cubicBezTo>
                    <a:pt x="5236517" y="6821036"/>
                    <a:pt x="5483373" y="6740566"/>
                    <a:pt x="5743768" y="6606245"/>
                  </a:cubicBezTo>
                  <a:cubicBezTo>
                    <a:pt x="6099551" y="6422337"/>
                    <a:pt x="6452586" y="6154209"/>
                    <a:pt x="6843778" y="5848440"/>
                  </a:cubicBezTo>
                  <a:cubicBezTo>
                    <a:pt x="6935559" y="5776768"/>
                    <a:pt x="7026997" y="5706642"/>
                    <a:pt x="7115515" y="5637891"/>
                  </a:cubicBezTo>
                  <a:close/>
                  <a:moveTo>
                    <a:pt x="6870111" y="0"/>
                  </a:moveTo>
                  <a:lnTo>
                    <a:pt x="7269107" y="0"/>
                  </a:lnTo>
                  <a:lnTo>
                    <a:pt x="7269107" y="243137"/>
                  </a:lnTo>
                  <a:lnTo>
                    <a:pt x="7089989" y="119955"/>
                  </a:lnTo>
                  <a:cubicBezTo>
                    <a:pt x="7045081" y="92581"/>
                    <a:pt x="6999384" y="66425"/>
                    <a:pt x="6952948" y="41521"/>
                  </a:cubicBezTo>
                  <a:close/>
                  <a:moveTo>
                    <a:pt x="1797606" y="0"/>
                  </a:moveTo>
                  <a:lnTo>
                    <a:pt x="3815328" y="0"/>
                  </a:lnTo>
                  <a:lnTo>
                    <a:pt x="3627371" y="77142"/>
                  </a:lnTo>
                  <a:cubicBezTo>
                    <a:pt x="3175548" y="273822"/>
                    <a:pt x="2754868" y="536281"/>
                    <a:pt x="2379115" y="856285"/>
                  </a:cubicBezTo>
                  <a:cubicBezTo>
                    <a:pt x="1959736" y="1215679"/>
                    <a:pt x="1616497" y="1640901"/>
                    <a:pt x="1386699" y="2086062"/>
                  </a:cubicBezTo>
                  <a:cubicBezTo>
                    <a:pt x="1151572" y="2543083"/>
                    <a:pt x="1031258" y="3018150"/>
                    <a:pt x="1031258" y="3498372"/>
                  </a:cubicBezTo>
                  <a:cubicBezTo>
                    <a:pt x="1031258" y="3957455"/>
                    <a:pt x="1211213" y="4223692"/>
                    <a:pt x="1618904" y="4781604"/>
                  </a:cubicBezTo>
                  <a:cubicBezTo>
                    <a:pt x="1720826" y="4921339"/>
                    <a:pt x="1826186" y="5065887"/>
                    <a:pt x="1934812" y="5225904"/>
                  </a:cubicBezTo>
                  <a:cubicBezTo>
                    <a:pt x="2318957" y="5792064"/>
                    <a:pt x="2713069" y="6194600"/>
                    <a:pt x="3140010" y="6456196"/>
                  </a:cubicBezTo>
                  <a:cubicBezTo>
                    <a:pt x="3479423" y="6664512"/>
                    <a:pt x="3855769" y="6792387"/>
                    <a:pt x="4281662" y="6843305"/>
                  </a:cubicBezTo>
                  <a:lnTo>
                    <a:pt x="4449058" y="6858000"/>
                  </a:lnTo>
                  <a:lnTo>
                    <a:pt x="1970756" y="6858000"/>
                  </a:lnTo>
                  <a:lnTo>
                    <a:pt x="1735871" y="6627685"/>
                  </a:lnTo>
                  <a:cubicBezTo>
                    <a:pt x="1502482" y="6382823"/>
                    <a:pt x="1285773" y="6107254"/>
                    <a:pt x="1080930" y="5805127"/>
                  </a:cubicBezTo>
                  <a:cubicBezTo>
                    <a:pt x="556364" y="5032027"/>
                    <a:pt x="0" y="4501616"/>
                    <a:pt x="0" y="3498372"/>
                  </a:cubicBezTo>
                  <a:cubicBezTo>
                    <a:pt x="0" y="2160829"/>
                    <a:pt x="685185" y="949872"/>
                    <a:pt x="1708172" y="7330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4609" y="1032987"/>
            <a:ext cx="3689331" cy="4792027"/>
          </a:xfrm>
        </p:spPr>
        <p:txBody>
          <a:bodyPr anchor="ctr">
            <a:normAutofit/>
          </a:bodyPr>
          <a:lstStyle/>
          <a:p>
            <a:pPr eaLnBrk="1" hangingPunct="1">
              <a:buAutoNum type="arabicPeriod"/>
            </a:pPr>
            <a:r>
              <a:rPr lang="hr-HR" altLang="sr-Latn-RS" sz="1700" dirty="0">
                <a:solidFill>
                  <a:schemeClr val="tx2"/>
                </a:solidFill>
                <a:latin typeface="Bookman Old Style" pitchFamily="18" charset="0"/>
              </a:rPr>
              <a:t>Vrhovni rimski bog bio je:</a:t>
            </a:r>
          </a:p>
          <a:p>
            <a:pPr marL="0" indent="0" eaLnBrk="1" hangingPunct="1">
              <a:buNone/>
            </a:pPr>
            <a:r>
              <a:rPr lang="hr-HR" altLang="sr-Latn-RS" sz="1700" dirty="0">
                <a:solidFill>
                  <a:schemeClr val="tx2"/>
                </a:solidFill>
                <a:latin typeface="Bookman Old Style" pitchFamily="18" charset="0"/>
              </a:rPr>
              <a:t>a) Neptun</a:t>
            </a:r>
          </a:p>
          <a:p>
            <a:pPr eaLnBrk="1" hangingPunct="1">
              <a:buFontTx/>
              <a:buNone/>
            </a:pPr>
            <a:r>
              <a:rPr lang="hr-HR" altLang="sr-Latn-RS" sz="1700" dirty="0">
                <a:solidFill>
                  <a:schemeClr val="tx2"/>
                </a:solidFill>
                <a:latin typeface="Bookman Old Style" pitchFamily="18" charset="0"/>
              </a:rPr>
              <a:t>b) Pluton</a:t>
            </a:r>
          </a:p>
          <a:p>
            <a:pPr eaLnBrk="1" hangingPunct="1">
              <a:buFontTx/>
              <a:buNone/>
            </a:pPr>
            <a:r>
              <a:rPr lang="hr-HR" altLang="sr-Latn-RS" sz="1700" dirty="0">
                <a:solidFill>
                  <a:schemeClr val="tx2"/>
                </a:solidFill>
                <a:latin typeface="Bookman Old Style" pitchFamily="18" charset="0"/>
              </a:rPr>
              <a:t>c) Jupiter</a:t>
            </a:r>
          </a:p>
          <a:p>
            <a:pPr eaLnBrk="1" hangingPunct="1">
              <a:buFontTx/>
              <a:buNone/>
            </a:pPr>
            <a:endParaRPr lang="hr-HR" altLang="sr-Latn-RS" sz="1700" dirty="0">
              <a:solidFill>
                <a:schemeClr val="tx2"/>
              </a:solidFill>
              <a:latin typeface="Bookman Old Style" pitchFamily="18" charset="0"/>
            </a:endParaRPr>
          </a:p>
          <a:p>
            <a:pPr eaLnBrk="1" hangingPunct="1">
              <a:buFontTx/>
              <a:buNone/>
            </a:pPr>
            <a:r>
              <a:rPr lang="hr-HR" altLang="sr-Latn-RS" sz="1700" dirty="0">
                <a:solidFill>
                  <a:schemeClr val="tx2"/>
                </a:solidFill>
                <a:latin typeface="Bookman Old Style" pitchFamily="18" charset="0"/>
              </a:rPr>
              <a:t>2. Isus se rodio u provinciji: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hr-HR" altLang="sr-Latn-RS" sz="1700" dirty="0">
                <a:solidFill>
                  <a:schemeClr val="tx2"/>
                </a:solidFill>
                <a:latin typeface="Bookman Old Style" pitchFamily="18" charset="0"/>
              </a:rPr>
              <a:t>Judeji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hr-HR" altLang="sr-Latn-RS" sz="1700" dirty="0">
                <a:solidFill>
                  <a:schemeClr val="tx2"/>
                </a:solidFill>
                <a:latin typeface="Bookman Old Style" pitchFamily="18" charset="0"/>
              </a:rPr>
              <a:t>Izrael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hr-HR" altLang="sr-Latn-RS" sz="1700" dirty="0">
                <a:solidFill>
                  <a:schemeClr val="tx2"/>
                </a:solidFill>
                <a:latin typeface="Bookman Old Style" pitchFamily="18" charset="0"/>
              </a:rPr>
              <a:t>Ilirik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F75AD06-DFC4-4B3A-8490-330823D0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C587C93-0840-40DF-96D5-D1F2137E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E90A8C8-4A38-42FF-B19D-714A8DBFF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504" y="1401859"/>
            <a:ext cx="3097638" cy="405428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3100"/>
              <a:t>ZADATAK 2 – OBVEZAN</a:t>
            </a:r>
            <a:br>
              <a:rPr lang="hr-HR" altLang="sr-Latn-RS" sz="3100"/>
            </a:br>
            <a:r>
              <a:rPr lang="hr-HR" altLang="sr-Latn-RS" sz="3100"/>
              <a:t>ABC PITALICE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E02D55A-F529-4B19-BAF9-F63240A7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379" y="0"/>
            <a:ext cx="3243649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0367E3C-3947-493D-9458-5955DB20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E8D9785-21DB-4CE6-B138-2999AD61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3AA5AD5-8F29-4165-8112-305DDDDDD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A4EC0CF-F38F-4D7F-B48D-9A26E814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3350" y="1553134"/>
            <a:ext cx="4596404" cy="3751732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3. Pravo veta imali su:</a:t>
            </a:r>
          </a:p>
          <a:p>
            <a:pPr marL="0" indent="0" eaLnBrk="1" hangingPunct="1"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a) konzuli</a:t>
            </a:r>
          </a:p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b)</a:t>
            </a:r>
            <a:r>
              <a:rPr lang="hr-HR" altLang="sr-Latn-RS" sz="20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hr-HR" altLang="sr-Latn-RS" sz="2000" dirty="0" err="1">
                <a:solidFill>
                  <a:schemeClr val="tx2"/>
                </a:solidFill>
                <a:latin typeface="Times New Roman" pitchFamily="18" charset="0"/>
              </a:rPr>
              <a:t>N</a:t>
            </a:r>
            <a:r>
              <a:rPr lang="hr-HR" altLang="sr-Latn-RS" sz="2000" dirty="0" err="1">
                <a:solidFill>
                  <a:schemeClr val="tx2"/>
                </a:solidFill>
              </a:rPr>
              <a:t>obili</a:t>
            </a:r>
            <a:endParaRPr lang="hr-HR" altLang="sr-Latn-RS" sz="2000" dirty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c) tribuni </a:t>
            </a:r>
          </a:p>
          <a:p>
            <a:pPr eaLnBrk="1" hangingPunct="1">
              <a:buFontTx/>
              <a:buNone/>
            </a:pPr>
            <a:endParaRPr lang="hr-HR" altLang="sr-Latn-RS" sz="200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4. Lukove su prvi gradili:</a:t>
            </a:r>
          </a:p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a) Grci</a:t>
            </a:r>
          </a:p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b) </a:t>
            </a:r>
            <a:r>
              <a:rPr lang="hr-HR" altLang="sr-Latn-RS" sz="2000" dirty="0" err="1">
                <a:solidFill>
                  <a:schemeClr val="tx2"/>
                </a:solidFill>
              </a:rPr>
              <a:t>Kartažani</a:t>
            </a:r>
            <a:endParaRPr lang="hr-HR" altLang="sr-Latn-RS" sz="2000" dirty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c) Etruščani</a:t>
            </a:r>
            <a:br>
              <a:rPr lang="hr-HR" altLang="sr-Latn-RS" sz="2000" dirty="0">
                <a:solidFill>
                  <a:schemeClr val="tx2"/>
                </a:solidFill>
              </a:rPr>
            </a:br>
            <a:endParaRPr lang="hr-HR" altLang="sr-Latn-RS" sz="2000" dirty="0">
              <a:solidFill>
                <a:schemeClr val="tx2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7A3A52F-BCB3-444D-9372-EE018B135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6401977" y="4114799"/>
            <a:ext cx="2741794" cy="2743201"/>
            <a:chOff x="-305" y="-1"/>
            <a:chExt cx="3832880" cy="2876136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E32C13-DED6-4967-85B8-68DD77103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8DDA515-BC6A-47FB-951E-E1E792875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97EEFA7-6787-4EC0-8284-6D3D2730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A9621AC-50AB-4B43-896D-78FE571A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397" y="508838"/>
            <a:ext cx="3913467" cy="6239661"/>
            <a:chOff x="-19221" y="251144"/>
            <a:chExt cx="5217958" cy="623966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" y="1243013"/>
            <a:ext cx="2891790" cy="4371974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3100" dirty="0"/>
              <a:t>ZADATAK 2 – OBVEZAN</a:t>
            </a:r>
            <a:br>
              <a:rPr lang="hr-HR" altLang="sr-Latn-RS" sz="3100" dirty="0"/>
            </a:br>
            <a:r>
              <a:rPr lang="hr-HR" altLang="sr-Latn-RS" sz="3100" dirty="0"/>
              <a:t>ABC PITALICE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9150" y="804672"/>
            <a:ext cx="3915918" cy="5230368"/>
          </a:xfrm>
        </p:spPr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5. U prvom punskom ratu Rimljani su izgradili:</a:t>
            </a:r>
          </a:p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   a) ratne brodove</a:t>
            </a:r>
            <a:br>
              <a:rPr lang="hr-HR" altLang="sr-Latn-RS" sz="2000" dirty="0">
                <a:solidFill>
                  <a:schemeClr val="tx2"/>
                </a:solidFill>
              </a:rPr>
            </a:br>
            <a:r>
              <a:rPr lang="hr-HR" altLang="sr-Latn-RS" sz="2000" dirty="0">
                <a:solidFill>
                  <a:schemeClr val="tx2"/>
                </a:solidFill>
              </a:rPr>
              <a:t>b) ratne zrakoplove</a:t>
            </a:r>
          </a:p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   c) ratne podmornice</a:t>
            </a:r>
          </a:p>
          <a:p>
            <a:pPr eaLnBrk="1" hangingPunct="1">
              <a:buFontTx/>
              <a:buNone/>
            </a:pPr>
            <a:endParaRPr lang="hr-HR" altLang="sr-Latn-RS" sz="2000" dirty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hr-HR" altLang="sr-Latn-RS" sz="2000" dirty="0">
                <a:solidFill>
                  <a:schemeClr val="tx2"/>
                </a:solidFill>
              </a:rPr>
              <a:t>6. Podzemni hodnici u kojima su se skrivali kršćani su: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hr-HR" altLang="sr-Latn-RS" sz="2000" dirty="0">
                <a:solidFill>
                  <a:schemeClr val="tx2"/>
                </a:solidFill>
              </a:rPr>
              <a:t>amfiteatri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hr-HR" altLang="sr-Latn-RS" sz="2000" dirty="0">
                <a:solidFill>
                  <a:schemeClr val="tx2"/>
                </a:solidFill>
              </a:rPr>
              <a:t>katakombe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hr-HR" altLang="sr-Latn-RS" sz="2000" dirty="0">
                <a:solidFill>
                  <a:schemeClr val="tx2"/>
                </a:solidFill>
              </a:rPr>
              <a:t>rovovi</a:t>
            </a:r>
          </a:p>
          <a:p>
            <a:pPr marL="514350" indent="-514350" eaLnBrk="1" hangingPunct="1">
              <a:buFontTx/>
              <a:buAutoNum type="alphaLcParenR"/>
            </a:pPr>
            <a:endParaRPr lang="hr-HR" altLang="sr-Latn-RS" sz="2000" dirty="0">
              <a:solidFill>
                <a:schemeClr val="tx2"/>
              </a:solidFill>
            </a:endParaRPr>
          </a:p>
          <a:p>
            <a:pPr marL="514350" indent="-514350" eaLnBrk="1" hangingPunct="1">
              <a:buFontTx/>
              <a:buAutoNum type="alphaLcParenR"/>
            </a:pPr>
            <a:endParaRPr lang="hr-HR" altLang="sr-Latn-R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/>
              <a:t> ZADATAK 3 – OBVEZAN ZAGONETNA PRIČA PRVA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097577" y="1553578"/>
            <a:ext cx="655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Moja je domovina vruća i suha.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187450" y="2060575"/>
            <a:ext cx="6553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Otac mi je bio slavan vojskovođa.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153151" y="2786832"/>
            <a:ext cx="66246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Radije sam putovao kopnom nego morem.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125538" y="3573463"/>
            <a:ext cx="64801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Imao sam slonove, no uglavnom su zaglavili u nekakvim groznim planinama.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116013" y="4508500"/>
            <a:ext cx="62658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/>
              <a:t>Gotovo sam osvojio Rim, koga sam mrzio iz dna duše. Moja Kartaga ipak je izgubila.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1110229" y="5551487"/>
            <a:ext cx="7418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sr-Latn-RS" sz="3200" dirty="0"/>
              <a:t>Tko sam ja?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63493" grpId="0"/>
      <p:bldP spid="63494" grpId="0"/>
      <p:bldP spid="63495" grpId="0"/>
      <p:bldP spid="634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/>
              <a:t>ZADATAK 3 – OBVEZAN ZAGONETNA PRIČA DRUGA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158243" y="1419618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Imao sam sestru Olimpiju.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150938" y="1865313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/>
              <a:t>U meni su vidjeli novog Aleksandra. 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110094" y="2468563"/>
            <a:ext cx="66246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Moj je „otac” bio slavan, možda i slavniji od mene.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104931" y="3058327"/>
            <a:ext cx="64801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Odlučno sam osvetio njegovu smrt.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903568" y="5297487"/>
            <a:ext cx="46815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3200" dirty="0"/>
              <a:t>Tko sam ja?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095065" y="3702852"/>
            <a:ext cx="59039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Postao sam prvi rimski car.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07D2BB-EBED-416F-BC31-92C5D1E84E50}"/>
              </a:ext>
            </a:extLst>
          </p:cNvPr>
          <p:cNvSpPr txBox="1"/>
          <p:nvPr/>
        </p:nvSpPr>
        <p:spPr>
          <a:xfrm>
            <a:off x="1187450" y="4364008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Rimu sam donio mir i napredak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17" grpId="0"/>
      <p:bldP spid="64518" grpId="0"/>
      <p:bldP spid="64520" grpId="0"/>
      <p:bldP spid="645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/>
              <a:t>ZADATAK 3 – OBVEZAN ZAGONETNA PRIČA TREĆA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92098" y="1460500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Gnjavili su me rimski poslanici.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150938" y="1865313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Nisam naredila da ih ubiju, ma što tvrdio rimski Senat. 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110094" y="2468563"/>
            <a:ext cx="66246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2000" dirty="0"/>
              <a:t>Živjela sam u 2. st. pr.Kr.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104931" y="3058327"/>
            <a:ext cx="6480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dirty="0"/>
              <a:t>Moja glavna utvrda bila je u zemlji koja će se puno kasnije zvati Albanija.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022600" y="5478633"/>
            <a:ext cx="46815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sz="3200" dirty="0"/>
              <a:t>Tko sam ja?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135508" y="3919538"/>
            <a:ext cx="5903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 dirty="0"/>
              <a:t>Hrabro smo se borili, no Rimljani su nas porazili i zauzeli moju zemlju.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07D2BB-EBED-416F-BC31-92C5D1E84E50}"/>
              </a:ext>
            </a:extLst>
          </p:cNvPr>
          <p:cNvSpPr txBox="1"/>
          <p:nvPr/>
        </p:nvSpPr>
        <p:spPr>
          <a:xfrm>
            <a:off x="1150938" y="483758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Bila sam ilirska kraljica.</a:t>
            </a:r>
          </a:p>
        </p:txBody>
      </p:sp>
    </p:spTree>
    <p:extLst>
      <p:ext uri="{BB962C8B-B14F-4D97-AF65-F5344CB8AC3E}">
        <p14:creationId xmlns:p14="http://schemas.microsoft.com/office/powerpoint/2010/main" val="177917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17" grpId="0"/>
      <p:bldP spid="64518" grpId="0"/>
      <p:bldP spid="64520" grpId="0"/>
      <p:bldP spid="6452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E3A4AC3960BE4CBFF46E8D282078ED" ma:contentTypeVersion="9" ma:contentTypeDescription="Create a new document." ma:contentTypeScope="" ma:versionID="46ba07cdb406be02ed0d2190bfae9e16">
  <xsd:schema xmlns:xsd="http://www.w3.org/2001/XMLSchema" xmlns:xs="http://www.w3.org/2001/XMLSchema" xmlns:p="http://schemas.microsoft.com/office/2006/metadata/properties" xmlns:ns3="2d06e878-dedb-4e17-a2f5-7402d478cb3a" xmlns:ns4="c9d8bf63-ec90-498e-a3e8-fc85186d3d2b" targetNamespace="http://schemas.microsoft.com/office/2006/metadata/properties" ma:root="true" ma:fieldsID="5d04dd314642b1d4d9d99ff8c7247a5c" ns3:_="" ns4:_="">
    <xsd:import namespace="2d06e878-dedb-4e17-a2f5-7402d478cb3a"/>
    <xsd:import namespace="c9d8bf63-ec90-498e-a3e8-fc85186d3d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06e878-dedb-4e17-a2f5-7402d478c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8bf63-ec90-498e-a3e8-fc85186d3d2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A2C7B7-6F47-4388-9D4C-65A8F9A6F4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06e878-dedb-4e17-a2f5-7402d478cb3a"/>
    <ds:schemaRef ds:uri="c9d8bf63-ec90-498e-a3e8-fc85186d3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EB1B26-7A77-4013-9E75-F946EA463C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631F62-01D2-48AF-BE88-57DD79EDAB34}">
  <ds:schemaRefs>
    <ds:schemaRef ds:uri="http://schemas.microsoft.com/office/infopath/2007/PartnerControls"/>
    <ds:schemaRef ds:uri="c9d8bf63-ec90-498e-a3e8-fc85186d3d2b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2d06e878-dedb-4e17-a2f5-7402d478cb3a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477</Words>
  <Application>Microsoft Office PowerPoint</Application>
  <PresentationFormat>Prikaz na zaslonu (4:3)</PresentationFormat>
  <Paragraphs>91</Paragraphs>
  <Slides>17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Bookman Old Style</vt:lpstr>
      <vt:lpstr>Times New Roman</vt:lpstr>
      <vt:lpstr>Default Design</vt:lpstr>
      <vt:lpstr>PONAVLJANJE   -     RIMSKI SVIJET</vt:lpstr>
      <vt:lpstr>Digitalne vježbe - ponovite</vt:lpstr>
      <vt:lpstr>ZADATAK 1 – OBVEZAN  DA ILI NE? </vt:lpstr>
      <vt:lpstr>ZADATAK 2 – OBVEZAN ABC PITALICE U bilježnicu napišite samo odgovor: npr. a) Jupiter</vt:lpstr>
      <vt:lpstr>ZADATAK 2 – OBVEZAN ABC PITALICE</vt:lpstr>
      <vt:lpstr>ZADATAK 2 – OBVEZAN ABC PITALICE</vt:lpstr>
      <vt:lpstr> ZADATAK 3 – OBVEZAN ZAGONETNA PRIČA PRVA</vt:lpstr>
      <vt:lpstr>ZADATAK 3 – OBVEZAN ZAGONETNA PRIČA DRUGA</vt:lpstr>
      <vt:lpstr>ZADATAK 3 – OBVEZAN ZAGONETNA PRIČA TREĆA</vt:lpstr>
      <vt:lpstr>ZADATAK 4 – OBVEZAN POGODI SLIKU</vt:lpstr>
      <vt:lpstr>1. SLIKA</vt:lpstr>
      <vt:lpstr>2. SLIKA</vt:lpstr>
      <vt:lpstr>3. SLIKA</vt:lpstr>
      <vt:lpstr>4. SLIKA</vt:lpstr>
      <vt:lpstr>5. SLIKA</vt:lpstr>
      <vt:lpstr>6. SLIKA</vt:lpstr>
      <vt:lpstr>7. SLIKA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PONAVLJANJE   -     RIMSKI SVIJET</dc:title>
  <dc:creator>Nera Malbaša Kovačić</dc:creator>
  <cp:lastModifiedBy>Nera Malbaša Kovačić</cp:lastModifiedBy>
  <cp:revision>3</cp:revision>
  <dcterms:created xsi:type="dcterms:W3CDTF">2020-06-01T06:09:16Z</dcterms:created>
  <dcterms:modified xsi:type="dcterms:W3CDTF">2021-05-31T09:00:13Z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0x0101008FE3A4AC3960BE4CBFF46E8D282078ED</vt:lpwstr>
  </property>
</Properties>
</file>